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9"/>
  </p:notesMasterIdLst>
  <p:sldIdLst>
    <p:sldId id="352" r:id="rId2"/>
    <p:sldId id="440" r:id="rId3"/>
    <p:sldId id="456" r:id="rId4"/>
    <p:sldId id="451" r:id="rId5"/>
    <p:sldId id="457" r:id="rId6"/>
    <p:sldId id="448" r:id="rId7"/>
    <p:sldId id="458" r:id="rId8"/>
    <p:sldId id="449" r:id="rId9"/>
    <p:sldId id="441" r:id="rId10"/>
    <p:sldId id="474" r:id="rId11"/>
    <p:sldId id="460" r:id="rId12"/>
    <p:sldId id="471" r:id="rId13"/>
    <p:sldId id="468" r:id="rId14"/>
    <p:sldId id="472" r:id="rId15"/>
    <p:sldId id="461" r:id="rId16"/>
    <p:sldId id="463" r:id="rId17"/>
    <p:sldId id="465" r:id="rId18"/>
    <p:sldId id="469" r:id="rId19"/>
    <p:sldId id="470" r:id="rId20"/>
    <p:sldId id="476" r:id="rId21"/>
    <p:sldId id="477" r:id="rId22"/>
    <p:sldId id="478" r:id="rId23"/>
    <p:sldId id="479" r:id="rId24"/>
    <p:sldId id="491" r:id="rId25"/>
    <p:sldId id="481" r:id="rId26"/>
    <p:sldId id="480" r:id="rId27"/>
    <p:sldId id="482" r:id="rId28"/>
    <p:sldId id="493" r:id="rId29"/>
    <p:sldId id="487" r:id="rId30"/>
    <p:sldId id="484" r:id="rId31"/>
    <p:sldId id="494" r:id="rId32"/>
    <p:sldId id="485" r:id="rId33"/>
    <p:sldId id="496" r:id="rId34"/>
    <p:sldId id="497" r:id="rId35"/>
    <p:sldId id="495" r:id="rId36"/>
    <p:sldId id="498" r:id="rId37"/>
    <p:sldId id="383"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0E3"/>
    <a:srgbClr val="BBF4E3"/>
    <a:srgbClr val="B8F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AF606853-7671-496A-8E4F-DF71F8EC918B}" styleName="Estilo Escuro 1 - Ênfas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ableStyles" Target="tableStyles.xml" /></Relationships>
</file>

<file path=ppt/diagrams/_rels/data1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svg" /><Relationship Id="rId1" Type="http://schemas.openxmlformats.org/officeDocument/2006/relationships/image" Target="../media/image10.png" /><Relationship Id="rId6" Type="http://schemas.openxmlformats.org/officeDocument/2006/relationships/image" Target="../media/image15.svg" /><Relationship Id="rId5" Type="http://schemas.openxmlformats.org/officeDocument/2006/relationships/image" Target="../media/image14.png" /><Relationship Id="rId4" Type="http://schemas.openxmlformats.org/officeDocument/2006/relationships/image" Target="../media/image13.svg" /></Relationships>
</file>

<file path=ppt/diagrams/_rels/data1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svg" /><Relationship Id="rId1" Type="http://schemas.openxmlformats.org/officeDocument/2006/relationships/image" Target="../media/image10.png" /><Relationship Id="rId4" Type="http://schemas.openxmlformats.org/officeDocument/2006/relationships/image" Target="../media/image13.svg" /></Relationships>
</file>

<file path=ppt/diagrams/_rels/data2.xml.rels><?xml version="1.0" encoding="UTF-8" standalone="yes"?>
<Relationships xmlns="http://schemas.openxmlformats.org/package/2006/relationships"><Relationship Id="rId1" Type="http://schemas.openxmlformats.org/officeDocument/2006/relationships/image" Target="../media/image4.jpg" /></Relationships>
</file>

<file path=ppt/diagrams/_rels/data2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svg" /><Relationship Id="rId1" Type="http://schemas.openxmlformats.org/officeDocument/2006/relationships/image" Target="../media/image18.png" /><Relationship Id="rId4" Type="http://schemas.openxmlformats.org/officeDocument/2006/relationships/image" Target="../media/image21.svg" /></Relationships>
</file>

<file path=ppt/diagrams/_rels/data2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svg" /><Relationship Id="rId1" Type="http://schemas.openxmlformats.org/officeDocument/2006/relationships/image" Target="../media/image12.png" /><Relationship Id="rId4" Type="http://schemas.openxmlformats.org/officeDocument/2006/relationships/image" Target="../media/image15.svg" /></Relationships>
</file>

<file path=ppt/diagrams/_rels/drawing1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svg" /><Relationship Id="rId1" Type="http://schemas.openxmlformats.org/officeDocument/2006/relationships/image" Target="../media/image10.png" /><Relationship Id="rId6" Type="http://schemas.openxmlformats.org/officeDocument/2006/relationships/image" Target="../media/image15.svg" /><Relationship Id="rId5" Type="http://schemas.openxmlformats.org/officeDocument/2006/relationships/image" Target="../media/image14.png" /><Relationship Id="rId4" Type="http://schemas.openxmlformats.org/officeDocument/2006/relationships/image" Target="../media/image13.svg" /></Relationships>
</file>

<file path=ppt/diagrams/_rels/drawing1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svg" /><Relationship Id="rId1" Type="http://schemas.openxmlformats.org/officeDocument/2006/relationships/image" Target="../media/image10.png" /><Relationship Id="rId4" Type="http://schemas.openxmlformats.org/officeDocument/2006/relationships/image" Target="../media/image13.svg" /></Relationships>
</file>

<file path=ppt/diagrams/_rels/drawing2.xml.rels><?xml version="1.0" encoding="UTF-8" standalone="yes"?>
<Relationships xmlns="http://schemas.openxmlformats.org/package/2006/relationships"><Relationship Id="rId1" Type="http://schemas.openxmlformats.org/officeDocument/2006/relationships/image" Target="../media/image4.jpg" /></Relationships>
</file>

<file path=ppt/diagrams/_rels/drawing2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svg" /><Relationship Id="rId1" Type="http://schemas.openxmlformats.org/officeDocument/2006/relationships/image" Target="../media/image18.png" /><Relationship Id="rId4" Type="http://schemas.openxmlformats.org/officeDocument/2006/relationships/image" Target="../media/image21.svg" /></Relationships>
</file>

<file path=ppt/diagrams/_rels/drawing2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svg" /><Relationship Id="rId1" Type="http://schemas.openxmlformats.org/officeDocument/2006/relationships/image" Target="../media/image12.png" /><Relationship Id="rId4" Type="http://schemas.openxmlformats.org/officeDocument/2006/relationships/image" Target="../media/image15.svg" /></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5B70A-4F7D-4A6F-9393-C22F23F8B494}" type="doc">
      <dgm:prSet loTypeId="urn:microsoft.com/office/officeart/2005/8/layout/cycle8" loCatId="cycle" qsTypeId="urn:microsoft.com/office/officeart/2005/8/quickstyle/3d3" qsCatId="3D" csTypeId="urn:microsoft.com/office/officeart/2005/8/colors/accent1_5" csCatId="accent1" phldr="1"/>
      <dgm:spPr/>
    </dgm:pt>
    <dgm:pt modelId="{07F3AFB2-15A9-4E7B-8CB0-C676438B9D65}">
      <dgm:prSet phldrT="[Texto]"/>
      <dgm:spPr/>
      <dgm:t>
        <a:bodyPr/>
        <a:lstStyle/>
        <a:p>
          <a:r>
            <a:rPr lang="pt-BR" dirty="0"/>
            <a:t>Povo</a:t>
          </a:r>
        </a:p>
      </dgm:t>
    </dgm:pt>
    <dgm:pt modelId="{35CEB95C-32D7-4088-9BC0-ACF8FBBACC34}" type="parTrans" cxnId="{58662490-335B-40DD-8558-CD2CA0A3A6E5}">
      <dgm:prSet/>
      <dgm:spPr/>
      <dgm:t>
        <a:bodyPr/>
        <a:lstStyle/>
        <a:p>
          <a:endParaRPr lang="pt-BR"/>
        </a:p>
      </dgm:t>
    </dgm:pt>
    <dgm:pt modelId="{16A42103-0249-400B-80CE-26641357A6D8}" type="sibTrans" cxnId="{58662490-335B-40DD-8558-CD2CA0A3A6E5}">
      <dgm:prSet/>
      <dgm:spPr/>
      <dgm:t>
        <a:bodyPr/>
        <a:lstStyle/>
        <a:p>
          <a:endParaRPr lang="pt-BR"/>
        </a:p>
      </dgm:t>
    </dgm:pt>
    <dgm:pt modelId="{70B56568-793A-45A2-875C-C06AEA7E4766}">
      <dgm:prSet phldrT="[Texto]"/>
      <dgm:spPr/>
      <dgm:t>
        <a:bodyPr/>
        <a:lstStyle/>
        <a:p>
          <a:r>
            <a:rPr lang="pt-BR" dirty="0"/>
            <a:t>Representantes eleitos</a:t>
          </a:r>
        </a:p>
      </dgm:t>
    </dgm:pt>
    <dgm:pt modelId="{4BFDE383-CA28-4E38-8802-E154D8BDF6BA}" type="parTrans" cxnId="{D642A4D9-5BFB-4EC3-BEC2-ACFEA358D388}">
      <dgm:prSet/>
      <dgm:spPr/>
      <dgm:t>
        <a:bodyPr/>
        <a:lstStyle/>
        <a:p>
          <a:endParaRPr lang="pt-BR"/>
        </a:p>
      </dgm:t>
    </dgm:pt>
    <dgm:pt modelId="{20237F5A-C29E-45B3-A011-20A25FD322A7}" type="sibTrans" cxnId="{D642A4D9-5BFB-4EC3-BEC2-ACFEA358D388}">
      <dgm:prSet/>
      <dgm:spPr/>
      <dgm:t>
        <a:bodyPr/>
        <a:lstStyle/>
        <a:p>
          <a:endParaRPr lang="pt-BR"/>
        </a:p>
      </dgm:t>
    </dgm:pt>
    <dgm:pt modelId="{FF7A7721-2F37-477A-BA54-D763E2A2E0C0}">
      <dgm:prSet phldrT="[Texto]"/>
      <dgm:spPr/>
      <dgm:t>
        <a:bodyPr/>
        <a:lstStyle/>
        <a:p>
          <a:r>
            <a:rPr lang="pt-BR" dirty="0"/>
            <a:t>Prestação de contas</a:t>
          </a:r>
        </a:p>
      </dgm:t>
    </dgm:pt>
    <dgm:pt modelId="{A1E06521-FD81-44E8-9BD4-70C30DB195CA}" type="parTrans" cxnId="{2B059B97-F9FE-466B-92A4-389E9FA44A46}">
      <dgm:prSet/>
      <dgm:spPr/>
      <dgm:t>
        <a:bodyPr/>
        <a:lstStyle/>
        <a:p>
          <a:endParaRPr lang="pt-BR"/>
        </a:p>
      </dgm:t>
    </dgm:pt>
    <dgm:pt modelId="{EAF9DCB0-7FC4-424C-B24A-ACA79206A2E8}" type="sibTrans" cxnId="{2B059B97-F9FE-466B-92A4-389E9FA44A46}">
      <dgm:prSet/>
      <dgm:spPr/>
      <dgm:t>
        <a:bodyPr/>
        <a:lstStyle/>
        <a:p>
          <a:endParaRPr lang="pt-BR"/>
        </a:p>
      </dgm:t>
    </dgm:pt>
    <dgm:pt modelId="{8A84AB7C-C7AE-4522-9E33-3E66677E4523}" type="pres">
      <dgm:prSet presAssocID="{DCC5B70A-4F7D-4A6F-9393-C22F23F8B494}" presName="compositeShape" presStyleCnt="0">
        <dgm:presLayoutVars>
          <dgm:chMax val="7"/>
          <dgm:dir/>
          <dgm:resizeHandles val="exact"/>
        </dgm:presLayoutVars>
      </dgm:prSet>
      <dgm:spPr/>
    </dgm:pt>
    <dgm:pt modelId="{AC8961E1-DB31-44AB-86C2-F10F4B9B4047}" type="pres">
      <dgm:prSet presAssocID="{DCC5B70A-4F7D-4A6F-9393-C22F23F8B494}" presName="wedge1" presStyleLbl="node1" presStyleIdx="0" presStyleCnt="3"/>
      <dgm:spPr/>
    </dgm:pt>
    <dgm:pt modelId="{FDCFE480-799B-402F-82F8-BC7465BD202D}" type="pres">
      <dgm:prSet presAssocID="{DCC5B70A-4F7D-4A6F-9393-C22F23F8B494}" presName="dummy1a" presStyleCnt="0"/>
      <dgm:spPr/>
    </dgm:pt>
    <dgm:pt modelId="{5EA446D1-5556-4DD1-A40D-76350F4C8148}" type="pres">
      <dgm:prSet presAssocID="{DCC5B70A-4F7D-4A6F-9393-C22F23F8B494}" presName="dummy1b" presStyleCnt="0"/>
      <dgm:spPr/>
    </dgm:pt>
    <dgm:pt modelId="{22983AB3-97F9-4257-A5D4-BA631D32AF0C}" type="pres">
      <dgm:prSet presAssocID="{DCC5B70A-4F7D-4A6F-9393-C22F23F8B494}" presName="wedge1Tx" presStyleLbl="node1" presStyleIdx="0" presStyleCnt="3">
        <dgm:presLayoutVars>
          <dgm:chMax val="0"/>
          <dgm:chPref val="0"/>
          <dgm:bulletEnabled val="1"/>
        </dgm:presLayoutVars>
      </dgm:prSet>
      <dgm:spPr/>
    </dgm:pt>
    <dgm:pt modelId="{C5544752-ABCB-473A-8AFC-E07AAB1C093B}" type="pres">
      <dgm:prSet presAssocID="{DCC5B70A-4F7D-4A6F-9393-C22F23F8B494}" presName="wedge2" presStyleLbl="node1" presStyleIdx="1" presStyleCnt="3"/>
      <dgm:spPr/>
    </dgm:pt>
    <dgm:pt modelId="{D781D745-D34E-4434-AB1F-0A22345C90C3}" type="pres">
      <dgm:prSet presAssocID="{DCC5B70A-4F7D-4A6F-9393-C22F23F8B494}" presName="dummy2a" presStyleCnt="0"/>
      <dgm:spPr/>
    </dgm:pt>
    <dgm:pt modelId="{D157C499-566B-4073-8C84-AE14EFAB3B42}" type="pres">
      <dgm:prSet presAssocID="{DCC5B70A-4F7D-4A6F-9393-C22F23F8B494}" presName="dummy2b" presStyleCnt="0"/>
      <dgm:spPr/>
    </dgm:pt>
    <dgm:pt modelId="{FAEF9F00-6BAE-46A7-8013-3B51540AFB7A}" type="pres">
      <dgm:prSet presAssocID="{DCC5B70A-4F7D-4A6F-9393-C22F23F8B494}" presName="wedge2Tx" presStyleLbl="node1" presStyleIdx="1" presStyleCnt="3">
        <dgm:presLayoutVars>
          <dgm:chMax val="0"/>
          <dgm:chPref val="0"/>
          <dgm:bulletEnabled val="1"/>
        </dgm:presLayoutVars>
      </dgm:prSet>
      <dgm:spPr/>
    </dgm:pt>
    <dgm:pt modelId="{58DAFE12-2D45-492F-9532-F99A991D51B6}" type="pres">
      <dgm:prSet presAssocID="{DCC5B70A-4F7D-4A6F-9393-C22F23F8B494}" presName="wedge3" presStyleLbl="node1" presStyleIdx="2" presStyleCnt="3"/>
      <dgm:spPr/>
    </dgm:pt>
    <dgm:pt modelId="{3C022EA6-E97D-4756-8979-6832985393C1}" type="pres">
      <dgm:prSet presAssocID="{DCC5B70A-4F7D-4A6F-9393-C22F23F8B494}" presName="dummy3a" presStyleCnt="0"/>
      <dgm:spPr/>
    </dgm:pt>
    <dgm:pt modelId="{1C90B195-0613-4389-8B22-11B9B63868E2}" type="pres">
      <dgm:prSet presAssocID="{DCC5B70A-4F7D-4A6F-9393-C22F23F8B494}" presName="dummy3b" presStyleCnt="0"/>
      <dgm:spPr/>
    </dgm:pt>
    <dgm:pt modelId="{826EAEF9-BABD-4204-BA09-5817227571B6}" type="pres">
      <dgm:prSet presAssocID="{DCC5B70A-4F7D-4A6F-9393-C22F23F8B494}" presName="wedge3Tx" presStyleLbl="node1" presStyleIdx="2" presStyleCnt="3">
        <dgm:presLayoutVars>
          <dgm:chMax val="0"/>
          <dgm:chPref val="0"/>
          <dgm:bulletEnabled val="1"/>
        </dgm:presLayoutVars>
      </dgm:prSet>
      <dgm:spPr/>
    </dgm:pt>
    <dgm:pt modelId="{79F1C783-5779-4B09-B3DA-D3B6430E9CE0}" type="pres">
      <dgm:prSet presAssocID="{16A42103-0249-400B-80CE-26641357A6D8}" presName="arrowWedge1" presStyleLbl="fgSibTrans2D1" presStyleIdx="0" presStyleCnt="3"/>
      <dgm:spPr/>
    </dgm:pt>
    <dgm:pt modelId="{764C0898-F2A8-4186-868A-3C7D8544C0C8}" type="pres">
      <dgm:prSet presAssocID="{20237F5A-C29E-45B3-A011-20A25FD322A7}" presName="arrowWedge2" presStyleLbl="fgSibTrans2D1" presStyleIdx="1" presStyleCnt="3"/>
      <dgm:spPr/>
    </dgm:pt>
    <dgm:pt modelId="{66AB8E94-DCDE-47E1-A418-5AB455F0681C}" type="pres">
      <dgm:prSet presAssocID="{EAF9DCB0-7FC4-424C-B24A-ACA79206A2E8}" presName="arrowWedge3" presStyleLbl="fgSibTrans2D1" presStyleIdx="2" presStyleCnt="3"/>
      <dgm:spPr/>
    </dgm:pt>
  </dgm:ptLst>
  <dgm:cxnLst>
    <dgm:cxn modelId="{CFB5083F-002D-4CD5-BC05-3AD3E432E8C4}" type="presOf" srcId="{07F3AFB2-15A9-4E7B-8CB0-C676438B9D65}" destId="{22983AB3-97F9-4257-A5D4-BA631D32AF0C}" srcOrd="1" destOrd="0" presId="urn:microsoft.com/office/officeart/2005/8/layout/cycle8"/>
    <dgm:cxn modelId="{FEFBBB5C-9D87-4332-AF8B-D4990B524F35}" type="presOf" srcId="{DCC5B70A-4F7D-4A6F-9393-C22F23F8B494}" destId="{8A84AB7C-C7AE-4522-9E33-3E66677E4523}" srcOrd="0" destOrd="0" presId="urn:microsoft.com/office/officeart/2005/8/layout/cycle8"/>
    <dgm:cxn modelId="{4937AC59-1866-466C-B63C-71E92347065A}" type="presOf" srcId="{FF7A7721-2F37-477A-BA54-D763E2A2E0C0}" destId="{58DAFE12-2D45-492F-9532-F99A991D51B6}" srcOrd="0" destOrd="0" presId="urn:microsoft.com/office/officeart/2005/8/layout/cycle8"/>
    <dgm:cxn modelId="{58662490-335B-40DD-8558-CD2CA0A3A6E5}" srcId="{DCC5B70A-4F7D-4A6F-9393-C22F23F8B494}" destId="{07F3AFB2-15A9-4E7B-8CB0-C676438B9D65}" srcOrd="0" destOrd="0" parTransId="{35CEB95C-32D7-4088-9BC0-ACF8FBBACC34}" sibTransId="{16A42103-0249-400B-80CE-26641357A6D8}"/>
    <dgm:cxn modelId="{2B059B97-F9FE-466B-92A4-389E9FA44A46}" srcId="{DCC5B70A-4F7D-4A6F-9393-C22F23F8B494}" destId="{FF7A7721-2F37-477A-BA54-D763E2A2E0C0}" srcOrd="2" destOrd="0" parTransId="{A1E06521-FD81-44E8-9BD4-70C30DB195CA}" sibTransId="{EAF9DCB0-7FC4-424C-B24A-ACA79206A2E8}"/>
    <dgm:cxn modelId="{6508BCAB-5B46-4736-AE34-7A447A80BE10}" type="presOf" srcId="{07F3AFB2-15A9-4E7B-8CB0-C676438B9D65}" destId="{AC8961E1-DB31-44AB-86C2-F10F4B9B4047}" srcOrd="0" destOrd="0" presId="urn:microsoft.com/office/officeart/2005/8/layout/cycle8"/>
    <dgm:cxn modelId="{2752A7B9-1ED9-4E1C-A7E0-DF6BCC27B9B6}" type="presOf" srcId="{70B56568-793A-45A2-875C-C06AEA7E4766}" destId="{FAEF9F00-6BAE-46A7-8013-3B51540AFB7A}" srcOrd="1" destOrd="0" presId="urn:microsoft.com/office/officeart/2005/8/layout/cycle8"/>
    <dgm:cxn modelId="{D642A4D9-5BFB-4EC3-BEC2-ACFEA358D388}" srcId="{DCC5B70A-4F7D-4A6F-9393-C22F23F8B494}" destId="{70B56568-793A-45A2-875C-C06AEA7E4766}" srcOrd="1" destOrd="0" parTransId="{4BFDE383-CA28-4E38-8802-E154D8BDF6BA}" sibTransId="{20237F5A-C29E-45B3-A011-20A25FD322A7}"/>
    <dgm:cxn modelId="{13C6F5D9-E8D9-4C05-AE1C-36E621AC3EEE}" type="presOf" srcId="{FF7A7721-2F37-477A-BA54-D763E2A2E0C0}" destId="{826EAEF9-BABD-4204-BA09-5817227571B6}" srcOrd="1" destOrd="0" presId="urn:microsoft.com/office/officeart/2005/8/layout/cycle8"/>
    <dgm:cxn modelId="{2E5290DE-1F51-4C0E-90B3-D55A9823004E}" type="presOf" srcId="{70B56568-793A-45A2-875C-C06AEA7E4766}" destId="{C5544752-ABCB-473A-8AFC-E07AAB1C093B}" srcOrd="0" destOrd="0" presId="urn:microsoft.com/office/officeart/2005/8/layout/cycle8"/>
    <dgm:cxn modelId="{09A39089-5BE0-496E-96FE-C3107938E506}" type="presParOf" srcId="{8A84AB7C-C7AE-4522-9E33-3E66677E4523}" destId="{AC8961E1-DB31-44AB-86C2-F10F4B9B4047}" srcOrd="0" destOrd="0" presId="urn:microsoft.com/office/officeart/2005/8/layout/cycle8"/>
    <dgm:cxn modelId="{44C3A9E2-62CE-4489-BFC2-C835EAD96381}" type="presParOf" srcId="{8A84AB7C-C7AE-4522-9E33-3E66677E4523}" destId="{FDCFE480-799B-402F-82F8-BC7465BD202D}" srcOrd="1" destOrd="0" presId="urn:microsoft.com/office/officeart/2005/8/layout/cycle8"/>
    <dgm:cxn modelId="{E105B709-072A-49BA-9491-06301CFF7D2D}" type="presParOf" srcId="{8A84AB7C-C7AE-4522-9E33-3E66677E4523}" destId="{5EA446D1-5556-4DD1-A40D-76350F4C8148}" srcOrd="2" destOrd="0" presId="urn:microsoft.com/office/officeart/2005/8/layout/cycle8"/>
    <dgm:cxn modelId="{52A4A820-2D0B-44CF-9730-E2EEFEC06EE9}" type="presParOf" srcId="{8A84AB7C-C7AE-4522-9E33-3E66677E4523}" destId="{22983AB3-97F9-4257-A5D4-BA631D32AF0C}" srcOrd="3" destOrd="0" presId="urn:microsoft.com/office/officeart/2005/8/layout/cycle8"/>
    <dgm:cxn modelId="{2B40FDE5-BAA4-4F8B-86BC-957C61E2AFD6}" type="presParOf" srcId="{8A84AB7C-C7AE-4522-9E33-3E66677E4523}" destId="{C5544752-ABCB-473A-8AFC-E07AAB1C093B}" srcOrd="4" destOrd="0" presId="urn:microsoft.com/office/officeart/2005/8/layout/cycle8"/>
    <dgm:cxn modelId="{7424C52B-EA1E-47DB-A511-955A0FBC7495}" type="presParOf" srcId="{8A84AB7C-C7AE-4522-9E33-3E66677E4523}" destId="{D781D745-D34E-4434-AB1F-0A22345C90C3}" srcOrd="5" destOrd="0" presId="urn:microsoft.com/office/officeart/2005/8/layout/cycle8"/>
    <dgm:cxn modelId="{DB4506EF-4B4F-4652-91BB-D2350900EBC1}" type="presParOf" srcId="{8A84AB7C-C7AE-4522-9E33-3E66677E4523}" destId="{D157C499-566B-4073-8C84-AE14EFAB3B42}" srcOrd="6" destOrd="0" presId="urn:microsoft.com/office/officeart/2005/8/layout/cycle8"/>
    <dgm:cxn modelId="{AF96E788-D39E-4BD5-A431-D6F6DB9F40D4}" type="presParOf" srcId="{8A84AB7C-C7AE-4522-9E33-3E66677E4523}" destId="{FAEF9F00-6BAE-46A7-8013-3B51540AFB7A}" srcOrd="7" destOrd="0" presId="urn:microsoft.com/office/officeart/2005/8/layout/cycle8"/>
    <dgm:cxn modelId="{BB0A30DE-2946-4852-82A2-8F70F9CBF93D}" type="presParOf" srcId="{8A84AB7C-C7AE-4522-9E33-3E66677E4523}" destId="{58DAFE12-2D45-492F-9532-F99A991D51B6}" srcOrd="8" destOrd="0" presId="urn:microsoft.com/office/officeart/2005/8/layout/cycle8"/>
    <dgm:cxn modelId="{CEEEA510-682A-4DD9-B78F-0979171AECEE}" type="presParOf" srcId="{8A84AB7C-C7AE-4522-9E33-3E66677E4523}" destId="{3C022EA6-E97D-4756-8979-6832985393C1}" srcOrd="9" destOrd="0" presId="urn:microsoft.com/office/officeart/2005/8/layout/cycle8"/>
    <dgm:cxn modelId="{CCB5A861-44AA-4F3F-93B7-6BA53C662936}" type="presParOf" srcId="{8A84AB7C-C7AE-4522-9E33-3E66677E4523}" destId="{1C90B195-0613-4389-8B22-11B9B63868E2}" srcOrd="10" destOrd="0" presId="urn:microsoft.com/office/officeart/2005/8/layout/cycle8"/>
    <dgm:cxn modelId="{990E0FBA-27D2-4286-997E-ADC9A498C7BB}" type="presParOf" srcId="{8A84AB7C-C7AE-4522-9E33-3E66677E4523}" destId="{826EAEF9-BABD-4204-BA09-5817227571B6}" srcOrd="11" destOrd="0" presId="urn:microsoft.com/office/officeart/2005/8/layout/cycle8"/>
    <dgm:cxn modelId="{69C31E4A-47DA-4576-BA6B-4E24B81CD9A2}" type="presParOf" srcId="{8A84AB7C-C7AE-4522-9E33-3E66677E4523}" destId="{79F1C783-5779-4B09-B3DA-D3B6430E9CE0}" srcOrd="12" destOrd="0" presId="urn:microsoft.com/office/officeart/2005/8/layout/cycle8"/>
    <dgm:cxn modelId="{50FE84C5-C4AB-4BD9-9513-F40A3E3E10B7}" type="presParOf" srcId="{8A84AB7C-C7AE-4522-9E33-3E66677E4523}" destId="{764C0898-F2A8-4186-868A-3C7D8544C0C8}" srcOrd="13" destOrd="0" presId="urn:microsoft.com/office/officeart/2005/8/layout/cycle8"/>
    <dgm:cxn modelId="{1D27C296-B1A5-437D-8F24-628F7E81C4B0}" type="presParOf" srcId="{8A84AB7C-C7AE-4522-9E33-3E66677E4523}" destId="{66AB8E94-DCDE-47E1-A418-5AB455F0681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FA64EA-2FCE-4CE5-BA83-D9C6DABE0AD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pt-BR"/>
        </a:p>
      </dgm:t>
    </dgm:pt>
    <dgm:pt modelId="{5DB4B919-248C-48B2-9FFC-57557396B2DB}">
      <dgm:prSet phldrT="[Texto]"/>
      <dgm:spPr/>
      <dgm:t>
        <a:bodyPr/>
        <a:lstStyle/>
        <a:p>
          <a:r>
            <a:rPr lang="pt-BR" dirty="0"/>
            <a:t>Diretriz A</a:t>
          </a:r>
        </a:p>
      </dgm:t>
    </dgm:pt>
    <dgm:pt modelId="{D1B124E5-DA31-4B2B-830D-CC84E2C7C5C1}" type="parTrans" cxnId="{D5ACC73A-9D6C-4C2C-A4EE-A218AEFCD816}">
      <dgm:prSet/>
      <dgm:spPr/>
      <dgm:t>
        <a:bodyPr/>
        <a:lstStyle/>
        <a:p>
          <a:endParaRPr lang="pt-BR"/>
        </a:p>
      </dgm:t>
    </dgm:pt>
    <dgm:pt modelId="{91005C72-2F8C-45A0-9349-9CD2211BBA33}" type="sibTrans" cxnId="{D5ACC73A-9D6C-4C2C-A4EE-A218AEFCD816}">
      <dgm:prSet/>
      <dgm:spPr/>
      <dgm:t>
        <a:bodyPr/>
        <a:lstStyle/>
        <a:p>
          <a:endParaRPr lang="pt-BR"/>
        </a:p>
      </dgm:t>
    </dgm:pt>
    <dgm:pt modelId="{B7C9E893-B674-4E51-82BA-FA4D873C44F3}">
      <dgm:prSet phldrT="[Texto]"/>
      <dgm:spPr/>
      <dgm:t>
        <a:bodyPr/>
        <a:lstStyle/>
        <a:p>
          <a:r>
            <a:rPr lang="pt-BR" dirty="0"/>
            <a:t>Programa 0001</a:t>
          </a:r>
        </a:p>
      </dgm:t>
    </dgm:pt>
    <dgm:pt modelId="{E945D23C-C6FD-4320-86C6-7D94A1A337F9}" type="parTrans" cxnId="{CB48776F-5001-44AE-B31E-1BD21AE25494}">
      <dgm:prSet/>
      <dgm:spPr/>
      <dgm:t>
        <a:bodyPr/>
        <a:lstStyle/>
        <a:p>
          <a:endParaRPr lang="pt-BR"/>
        </a:p>
      </dgm:t>
    </dgm:pt>
    <dgm:pt modelId="{92F660A1-11C2-49C4-B316-5F0DEF385AA9}" type="sibTrans" cxnId="{CB48776F-5001-44AE-B31E-1BD21AE25494}">
      <dgm:prSet/>
      <dgm:spPr/>
      <dgm:t>
        <a:bodyPr/>
        <a:lstStyle/>
        <a:p>
          <a:endParaRPr lang="pt-BR"/>
        </a:p>
      </dgm:t>
    </dgm:pt>
    <dgm:pt modelId="{C81D7EE8-9474-419D-98AB-E70DBA321301}">
      <dgm:prSet phldrT="[Texto]"/>
      <dgm:spPr/>
      <dgm:t>
        <a:bodyPr/>
        <a:lstStyle/>
        <a:p>
          <a:r>
            <a:rPr lang="pt-BR" dirty="0"/>
            <a:t>Objetivo e Meta</a:t>
          </a:r>
        </a:p>
      </dgm:t>
    </dgm:pt>
    <dgm:pt modelId="{05584872-61E2-4046-860A-D1334228DE7F}" type="parTrans" cxnId="{8D5CF6A3-16EB-42E5-A7F1-135D72CFB99A}">
      <dgm:prSet/>
      <dgm:spPr/>
      <dgm:t>
        <a:bodyPr/>
        <a:lstStyle/>
        <a:p>
          <a:endParaRPr lang="pt-BR"/>
        </a:p>
      </dgm:t>
    </dgm:pt>
    <dgm:pt modelId="{EDCCF228-596A-4DCA-B1BB-2384FE849695}" type="sibTrans" cxnId="{8D5CF6A3-16EB-42E5-A7F1-135D72CFB99A}">
      <dgm:prSet/>
      <dgm:spPr/>
      <dgm:t>
        <a:bodyPr/>
        <a:lstStyle/>
        <a:p>
          <a:endParaRPr lang="pt-BR"/>
        </a:p>
      </dgm:t>
    </dgm:pt>
    <dgm:pt modelId="{B0CE5AD9-4067-4126-883B-98BC9DA496BE}">
      <dgm:prSet phldrT="[Texto]"/>
      <dgm:spPr/>
      <dgm:t>
        <a:bodyPr/>
        <a:lstStyle/>
        <a:p>
          <a:r>
            <a:rPr lang="pt-BR" dirty="0"/>
            <a:t>Programa 0002</a:t>
          </a:r>
        </a:p>
      </dgm:t>
    </dgm:pt>
    <dgm:pt modelId="{06C2A92E-49B8-434A-ABFD-A52941C6665E}" type="parTrans" cxnId="{D8E8A685-CF64-4D7E-BA35-75923C586FE1}">
      <dgm:prSet/>
      <dgm:spPr/>
      <dgm:t>
        <a:bodyPr/>
        <a:lstStyle/>
        <a:p>
          <a:endParaRPr lang="pt-BR"/>
        </a:p>
      </dgm:t>
    </dgm:pt>
    <dgm:pt modelId="{FF7E67AF-9E1F-4D79-8EFA-0519DDFB8493}" type="sibTrans" cxnId="{D8E8A685-CF64-4D7E-BA35-75923C586FE1}">
      <dgm:prSet/>
      <dgm:spPr/>
      <dgm:t>
        <a:bodyPr/>
        <a:lstStyle/>
        <a:p>
          <a:endParaRPr lang="pt-BR"/>
        </a:p>
      </dgm:t>
    </dgm:pt>
    <dgm:pt modelId="{5632C1CE-D2BB-468E-808D-1FDE0F9511AF}">
      <dgm:prSet phldrT="[Texto]"/>
      <dgm:spPr/>
      <dgm:t>
        <a:bodyPr/>
        <a:lstStyle/>
        <a:p>
          <a:r>
            <a:rPr lang="pt-BR" dirty="0"/>
            <a:t>Objetivo e Meta</a:t>
          </a:r>
        </a:p>
      </dgm:t>
    </dgm:pt>
    <dgm:pt modelId="{BA0B95DF-931D-4AE9-8D9D-01A7D98D3A4E}" type="parTrans" cxnId="{6FBF8389-0CF0-4516-8F63-93709DA1CDBD}">
      <dgm:prSet/>
      <dgm:spPr/>
      <dgm:t>
        <a:bodyPr/>
        <a:lstStyle/>
        <a:p>
          <a:endParaRPr lang="pt-BR"/>
        </a:p>
      </dgm:t>
    </dgm:pt>
    <dgm:pt modelId="{3DFBFD4E-2418-46BF-AE2F-658C888D7FF8}" type="sibTrans" cxnId="{6FBF8389-0CF0-4516-8F63-93709DA1CDBD}">
      <dgm:prSet/>
      <dgm:spPr/>
      <dgm:t>
        <a:bodyPr/>
        <a:lstStyle/>
        <a:p>
          <a:endParaRPr lang="pt-BR"/>
        </a:p>
      </dgm:t>
    </dgm:pt>
    <dgm:pt modelId="{36B6C030-42E7-457A-86A2-B373DCD4A1D1}">
      <dgm:prSet phldrT="[Texto]"/>
      <dgm:spPr/>
      <dgm:t>
        <a:bodyPr/>
        <a:lstStyle/>
        <a:p>
          <a:r>
            <a:rPr lang="pt-BR" dirty="0"/>
            <a:t>Definidas no art. 3º do PPA 2020-2023</a:t>
          </a:r>
        </a:p>
      </dgm:t>
    </dgm:pt>
    <dgm:pt modelId="{560E0338-9775-4C32-800E-64DB8ECDB5BE}" type="parTrans" cxnId="{F23D8043-F5BA-4A43-B530-19B9AADBBA40}">
      <dgm:prSet/>
      <dgm:spPr/>
      <dgm:t>
        <a:bodyPr/>
        <a:lstStyle/>
        <a:p>
          <a:endParaRPr lang="pt-BR"/>
        </a:p>
      </dgm:t>
    </dgm:pt>
    <dgm:pt modelId="{3AFCE31C-D8AF-43FE-A9F5-5C2365257873}" type="sibTrans" cxnId="{F23D8043-F5BA-4A43-B530-19B9AADBBA40}">
      <dgm:prSet/>
      <dgm:spPr/>
      <dgm:t>
        <a:bodyPr/>
        <a:lstStyle/>
        <a:p>
          <a:endParaRPr lang="pt-BR"/>
        </a:p>
      </dgm:t>
    </dgm:pt>
    <dgm:pt modelId="{9F04C227-8209-4F1C-83F0-8EAB007685A5}">
      <dgm:prSet phldrT="[Texto]"/>
      <dgm:spPr/>
      <dgm:t>
        <a:bodyPr/>
        <a:lstStyle/>
        <a:p>
          <a:r>
            <a:rPr lang="pt-BR" dirty="0"/>
            <a:t>Decorrem das diretrizes</a:t>
          </a:r>
        </a:p>
      </dgm:t>
    </dgm:pt>
    <dgm:pt modelId="{F14A6D3B-0033-4238-A8C1-3F2994D93EF6}" type="parTrans" cxnId="{0F6C83C9-629B-4F78-B070-FAC17DB2787C}">
      <dgm:prSet/>
      <dgm:spPr/>
      <dgm:t>
        <a:bodyPr/>
        <a:lstStyle/>
        <a:p>
          <a:endParaRPr lang="pt-BR"/>
        </a:p>
      </dgm:t>
    </dgm:pt>
    <dgm:pt modelId="{301CEACA-6A37-4A57-BB6A-B88BF7A8A867}" type="sibTrans" cxnId="{0F6C83C9-629B-4F78-B070-FAC17DB2787C}">
      <dgm:prSet/>
      <dgm:spPr/>
      <dgm:t>
        <a:bodyPr/>
        <a:lstStyle/>
        <a:p>
          <a:endParaRPr lang="pt-BR"/>
        </a:p>
      </dgm:t>
    </dgm:pt>
    <dgm:pt modelId="{B02496DA-8657-49B7-B0C6-BE1618C86B2E}">
      <dgm:prSet phldrT="[Texto]"/>
      <dgm:spPr/>
      <dgm:t>
        <a:bodyPr/>
        <a:lstStyle/>
        <a:p>
          <a:r>
            <a:rPr lang="pt-BR" dirty="0"/>
            <a:t>Características dos programas finalísticos</a:t>
          </a:r>
        </a:p>
      </dgm:t>
    </dgm:pt>
    <dgm:pt modelId="{6E979E1F-5E27-4465-A354-2A663A0017F6}" type="parTrans" cxnId="{A2BCBC0A-1C40-4C87-9472-85D8A2FE140A}">
      <dgm:prSet/>
      <dgm:spPr/>
      <dgm:t>
        <a:bodyPr/>
        <a:lstStyle/>
        <a:p>
          <a:endParaRPr lang="pt-BR"/>
        </a:p>
      </dgm:t>
    </dgm:pt>
    <dgm:pt modelId="{2320230F-0F12-4864-9DAC-FF966577AF73}" type="sibTrans" cxnId="{A2BCBC0A-1C40-4C87-9472-85D8A2FE140A}">
      <dgm:prSet/>
      <dgm:spPr/>
      <dgm:t>
        <a:bodyPr/>
        <a:lstStyle/>
        <a:p>
          <a:endParaRPr lang="pt-BR"/>
        </a:p>
      </dgm:t>
    </dgm:pt>
    <dgm:pt modelId="{552D93C4-D710-4F57-883E-EE076EBDC40C}">
      <dgm:prSet phldrT="[Texto]"/>
      <dgm:spPr/>
      <dgm:t>
        <a:bodyPr/>
        <a:lstStyle/>
        <a:p>
          <a:r>
            <a:rPr lang="pt-BR" dirty="0"/>
            <a:t>Valor, órgão responsável, etc.</a:t>
          </a:r>
        </a:p>
      </dgm:t>
    </dgm:pt>
    <dgm:pt modelId="{B61956E6-AA92-4619-8D32-D96011C59DE6}" type="parTrans" cxnId="{7C755E11-2141-42ED-B9D7-BDBD12EF7940}">
      <dgm:prSet/>
      <dgm:spPr/>
    </dgm:pt>
    <dgm:pt modelId="{4E2F2F8F-63DD-443A-8A72-41BA231DFBCB}" type="sibTrans" cxnId="{7C755E11-2141-42ED-B9D7-BDBD12EF7940}">
      <dgm:prSet/>
      <dgm:spPr/>
    </dgm:pt>
    <dgm:pt modelId="{79BD7CD7-FA23-4133-9D70-6DECBD23C12F}">
      <dgm:prSet phldrT="[Texto]"/>
      <dgm:spPr/>
      <dgm:t>
        <a:bodyPr/>
        <a:lstStyle/>
        <a:p>
          <a:r>
            <a:rPr lang="pt-BR"/>
            <a:t>Valor, órgão responsável, etc.</a:t>
          </a:r>
          <a:endParaRPr lang="pt-BR" dirty="0"/>
        </a:p>
      </dgm:t>
    </dgm:pt>
    <dgm:pt modelId="{BE81E925-6254-4ADC-AC28-C0D5C49952F4}" type="parTrans" cxnId="{3BD3963C-080B-478F-A860-136958EF1AF8}">
      <dgm:prSet/>
      <dgm:spPr/>
    </dgm:pt>
    <dgm:pt modelId="{E4FA857E-2270-4378-A35C-D0B0C18F43D8}" type="sibTrans" cxnId="{3BD3963C-080B-478F-A860-136958EF1AF8}">
      <dgm:prSet/>
      <dgm:spPr/>
    </dgm:pt>
    <dgm:pt modelId="{0152C078-6DD4-4D16-9A70-0EE6153EB75C}">
      <dgm:prSet phldrT="[Texto]"/>
      <dgm:spPr/>
      <dgm:t>
        <a:bodyPr/>
        <a:lstStyle/>
        <a:p>
          <a:r>
            <a:rPr lang="pt-BR" dirty="0"/>
            <a:t>Informações adicionais dos programas finalísticos</a:t>
          </a:r>
        </a:p>
      </dgm:t>
    </dgm:pt>
    <dgm:pt modelId="{BAF48E28-3860-4068-8523-6B0A437B4038}" type="parTrans" cxnId="{2C096692-7E88-4024-BFED-113B15F312D5}">
      <dgm:prSet/>
      <dgm:spPr/>
    </dgm:pt>
    <dgm:pt modelId="{31949293-2D59-4474-A662-085A88DC6A8F}" type="sibTrans" cxnId="{2C096692-7E88-4024-BFED-113B15F312D5}">
      <dgm:prSet/>
      <dgm:spPr/>
    </dgm:pt>
    <dgm:pt modelId="{93429FC3-F38D-4578-A9C8-58EA027089C4}" type="pres">
      <dgm:prSet presAssocID="{D7FA64EA-2FCE-4CE5-BA83-D9C6DABE0AD5}" presName="mainComposite" presStyleCnt="0">
        <dgm:presLayoutVars>
          <dgm:chPref val="1"/>
          <dgm:dir/>
          <dgm:animOne val="branch"/>
          <dgm:animLvl val="lvl"/>
          <dgm:resizeHandles val="exact"/>
        </dgm:presLayoutVars>
      </dgm:prSet>
      <dgm:spPr/>
    </dgm:pt>
    <dgm:pt modelId="{F70A6557-56A1-473E-B273-1A9D52656112}" type="pres">
      <dgm:prSet presAssocID="{D7FA64EA-2FCE-4CE5-BA83-D9C6DABE0AD5}" presName="hierFlow" presStyleCnt="0"/>
      <dgm:spPr/>
    </dgm:pt>
    <dgm:pt modelId="{3C5E0144-B8F1-46B0-8734-CA8B521ABDD8}" type="pres">
      <dgm:prSet presAssocID="{D7FA64EA-2FCE-4CE5-BA83-D9C6DABE0AD5}" presName="firstBuf" presStyleCnt="0"/>
      <dgm:spPr/>
    </dgm:pt>
    <dgm:pt modelId="{7F73BE60-2D84-4BAB-89A4-ECDAE4F1EB6F}" type="pres">
      <dgm:prSet presAssocID="{D7FA64EA-2FCE-4CE5-BA83-D9C6DABE0AD5}" presName="hierChild1" presStyleCnt="0">
        <dgm:presLayoutVars>
          <dgm:chPref val="1"/>
          <dgm:animOne val="branch"/>
          <dgm:animLvl val="lvl"/>
        </dgm:presLayoutVars>
      </dgm:prSet>
      <dgm:spPr/>
    </dgm:pt>
    <dgm:pt modelId="{955A20FA-6496-4C8B-A90E-7BBCC0125A3C}" type="pres">
      <dgm:prSet presAssocID="{5DB4B919-248C-48B2-9FFC-57557396B2DB}" presName="Name14" presStyleCnt="0"/>
      <dgm:spPr/>
    </dgm:pt>
    <dgm:pt modelId="{D5AD8C42-8A43-458F-85AE-0B092D445F77}" type="pres">
      <dgm:prSet presAssocID="{5DB4B919-248C-48B2-9FFC-57557396B2DB}" presName="level1Shape" presStyleLbl="node0" presStyleIdx="0" presStyleCnt="1">
        <dgm:presLayoutVars>
          <dgm:chPref val="3"/>
        </dgm:presLayoutVars>
      </dgm:prSet>
      <dgm:spPr/>
    </dgm:pt>
    <dgm:pt modelId="{07E0E251-C88C-4D79-91E3-1A0499487BC6}" type="pres">
      <dgm:prSet presAssocID="{5DB4B919-248C-48B2-9FFC-57557396B2DB}" presName="hierChild2" presStyleCnt="0"/>
      <dgm:spPr/>
    </dgm:pt>
    <dgm:pt modelId="{13063B54-C0D0-47E3-B649-DF51F74223A7}" type="pres">
      <dgm:prSet presAssocID="{E945D23C-C6FD-4320-86C6-7D94A1A337F9}" presName="Name19" presStyleLbl="parChTrans1D2" presStyleIdx="0" presStyleCnt="2"/>
      <dgm:spPr/>
    </dgm:pt>
    <dgm:pt modelId="{AE115D89-42E5-4785-8B1E-C5811A5758C4}" type="pres">
      <dgm:prSet presAssocID="{B7C9E893-B674-4E51-82BA-FA4D873C44F3}" presName="Name21" presStyleCnt="0"/>
      <dgm:spPr/>
    </dgm:pt>
    <dgm:pt modelId="{04DD07D0-AC29-41D7-B6F7-98C8ED8CE9ED}" type="pres">
      <dgm:prSet presAssocID="{B7C9E893-B674-4E51-82BA-FA4D873C44F3}" presName="level2Shape" presStyleLbl="node2" presStyleIdx="0" presStyleCnt="2"/>
      <dgm:spPr/>
    </dgm:pt>
    <dgm:pt modelId="{8685A02D-12EF-45DA-A273-D23F4EBA24E5}" type="pres">
      <dgm:prSet presAssocID="{B7C9E893-B674-4E51-82BA-FA4D873C44F3}" presName="hierChild3" presStyleCnt="0"/>
      <dgm:spPr/>
    </dgm:pt>
    <dgm:pt modelId="{B20A53B9-A56E-46A6-8ADE-CD46A13CE8D1}" type="pres">
      <dgm:prSet presAssocID="{05584872-61E2-4046-860A-D1334228DE7F}" presName="Name19" presStyleLbl="parChTrans1D3" presStyleIdx="0" presStyleCnt="2"/>
      <dgm:spPr/>
    </dgm:pt>
    <dgm:pt modelId="{241193B5-96E1-4927-99FC-2AEE8232C985}" type="pres">
      <dgm:prSet presAssocID="{C81D7EE8-9474-419D-98AB-E70DBA321301}" presName="Name21" presStyleCnt="0"/>
      <dgm:spPr/>
    </dgm:pt>
    <dgm:pt modelId="{E97237A9-BB49-49F1-9428-0C9B9671C0FD}" type="pres">
      <dgm:prSet presAssocID="{C81D7EE8-9474-419D-98AB-E70DBA321301}" presName="level2Shape" presStyleLbl="node3" presStyleIdx="0" presStyleCnt="2"/>
      <dgm:spPr/>
    </dgm:pt>
    <dgm:pt modelId="{304E02DB-1A87-44F0-8CD0-FE389B5F43D2}" type="pres">
      <dgm:prSet presAssocID="{C81D7EE8-9474-419D-98AB-E70DBA321301}" presName="hierChild3" presStyleCnt="0"/>
      <dgm:spPr/>
    </dgm:pt>
    <dgm:pt modelId="{E55E7601-3C18-4E9E-9667-BA35BA33CDF5}" type="pres">
      <dgm:prSet presAssocID="{B61956E6-AA92-4619-8D32-D96011C59DE6}" presName="Name19" presStyleLbl="parChTrans1D4" presStyleIdx="0" presStyleCnt="2"/>
      <dgm:spPr/>
    </dgm:pt>
    <dgm:pt modelId="{A9C3DDD3-3225-4776-AF5C-2D7EE7A2F08E}" type="pres">
      <dgm:prSet presAssocID="{552D93C4-D710-4F57-883E-EE076EBDC40C}" presName="Name21" presStyleCnt="0"/>
      <dgm:spPr/>
    </dgm:pt>
    <dgm:pt modelId="{4E3C69CA-3D36-43B8-A791-3D65DC18DA6C}" type="pres">
      <dgm:prSet presAssocID="{552D93C4-D710-4F57-883E-EE076EBDC40C}" presName="level2Shape" presStyleLbl="node4" presStyleIdx="0" presStyleCnt="2"/>
      <dgm:spPr/>
    </dgm:pt>
    <dgm:pt modelId="{80CFE135-7B08-43AA-83B0-4C29B73C6AB6}" type="pres">
      <dgm:prSet presAssocID="{552D93C4-D710-4F57-883E-EE076EBDC40C}" presName="hierChild3" presStyleCnt="0"/>
      <dgm:spPr/>
    </dgm:pt>
    <dgm:pt modelId="{C8307551-6B1C-4CA2-AF09-022F4EA4E9FD}" type="pres">
      <dgm:prSet presAssocID="{06C2A92E-49B8-434A-ABFD-A52941C6665E}" presName="Name19" presStyleLbl="parChTrans1D2" presStyleIdx="1" presStyleCnt="2"/>
      <dgm:spPr/>
    </dgm:pt>
    <dgm:pt modelId="{A51E5B48-E82D-4D62-9689-6C403679D959}" type="pres">
      <dgm:prSet presAssocID="{B0CE5AD9-4067-4126-883B-98BC9DA496BE}" presName="Name21" presStyleCnt="0"/>
      <dgm:spPr/>
    </dgm:pt>
    <dgm:pt modelId="{A0C8012B-E74B-4B6F-8E3F-1E105E23E13D}" type="pres">
      <dgm:prSet presAssocID="{B0CE5AD9-4067-4126-883B-98BC9DA496BE}" presName="level2Shape" presStyleLbl="node2" presStyleIdx="1" presStyleCnt="2"/>
      <dgm:spPr/>
    </dgm:pt>
    <dgm:pt modelId="{B472A905-102C-4267-84C9-8AB020A5DE5A}" type="pres">
      <dgm:prSet presAssocID="{B0CE5AD9-4067-4126-883B-98BC9DA496BE}" presName="hierChild3" presStyleCnt="0"/>
      <dgm:spPr/>
    </dgm:pt>
    <dgm:pt modelId="{ABC251E7-1F7B-4797-980B-4B2B4DA77B66}" type="pres">
      <dgm:prSet presAssocID="{BA0B95DF-931D-4AE9-8D9D-01A7D98D3A4E}" presName="Name19" presStyleLbl="parChTrans1D3" presStyleIdx="1" presStyleCnt="2"/>
      <dgm:spPr/>
    </dgm:pt>
    <dgm:pt modelId="{4A5871AA-DB5F-4FA9-9D96-C568505C80A2}" type="pres">
      <dgm:prSet presAssocID="{5632C1CE-D2BB-468E-808D-1FDE0F9511AF}" presName="Name21" presStyleCnt="0"/>
      <dgm:spPr/>
    </dgm:pt>
    <dgm:pt modelId="{147787B7-F325-43F1-8214-669B5BF8AA96}" type="pres">
      <dgm:prSet presAssocID="{5632C1CE-D2BB-468E-808D-1FDE0F9511AF}" presName="level2Shape" presStyleLbl="node3" presStyleIdx="1" presStyleCnt="2"/>
      <dgm:spPr/>
    </dgm:pt>
    <dgm:pt modelId="{6D9AFA02-57D7-4551-A5F4-95AFB9933C3F}" type="pres">
      <dgm:prSet presAssocID="{5632C1CE-D2BB-468E-808D-1FDE0F9511AF}" presName="hierChild3" presStyleCnt="0"/>
      <dgm:spPr/>
    </dgm:pt>
    <dgm:pt modelId="{FB029934-6340-400B-9779-DD20A0DBB67D}" type="pres">
      <dgm:prSet presAssocID="{BE81E925-6254-4ADC-AC28-C0D5C49952F4}" presName="Name19" presStyleLbl="parChTrans1D4" presStyleIdx="1" presStyleCnt="2"/>
      <dgm:spPr/>
    </dgm:pt>
    <dgm:pt modelId="{E2FA15A4-4645-4A68-ABCB-1B174554325A}" type="pres">
      <dgm:prSet presAssocID="{79BD7CD7-FA23-4133-9D70-6DECBD23C12F}" presName="Name21" presStyleCnt="0"/>
      <dgm:spPr/>
    </dgm:pt>
    <dgm:pt modelId="{06006AE6-7D59-4041-9182-63945FA08756}" type="pres">
      <dgm:prSet presAssocID="{79BD7CD7-FA23-4133-9D70-6DECBD23C12F}" presName="level2Shape" presStyleLbl="node4" presStyleIdx="1" presStyleCnt="2"/>
      <dgm:spPr/>
    </dgm:pt>
    <dgm:pt modelId="{E99CE3FB-E34F-4612-B46B-A0E50FEC0905}" type="pres">
      <dgm:prSet presAssocID="{79BD7CD7-FA23-4133-9D70-6DECBD23C12F}" presName="hierChild3" presStyleCnt="0"/>
      <dgm:spPr/>
    </dgm:pt>
    <dgm:pt modelId="{B624D05A-7460-4BC0-B468-3F4C844A9BB1}" type="pres">
      <dgm:prSet presAssocID="{D7FA64EA-2FCE-4CE5-BA83-D9C6DABE0AD5}" presName="bgShapesFlow" presStyleCnt="0"/>
      <dgm:spPr/>
    </dgm:pt>
    <dgm:pt modelId="{2232FA1C-8CEF-4FB3-B820-4F14C2D3D18A}" type="pres">
      <dgm:prSet presAssocID="{36B6C030-42E7-457A-86A2-B373DCD4A1D1}" presName="rectComp" presStyleCnt="0"/>
      <dgm:spPr/>
    </dgm:pt>
    <dgm:pt modelId="{C8D8B55C-DA53-44DF-9B99-01E2BECD836D}" type="pres">
      <dgm:prSet presAssocID="{36B6C030-42E7-457A-86A2-B373DCD4A1D1}" presName="bgRect" presStyleLbl="bgShp" presStyleIdx="0" presStyleCnt="4"/>
      <dgm:spPr/>
    </dgm:pt>
    <dgm:pt modelId="{6E0E231D-96AF-4F1A-B975-8B1EEF3883B8}" type="pres">
      <dgm:prSet presAssocID="{36B6C030-42E7-457A-86A2-B373DCD4A1D1}" presName="bgRectTx" presStyleLbl="bgShp" presStyleIdx="0" presStyleCnt="4">
        <dgm:presLayoutVars>
          <dgm:bulletEnabled val="1"/>
        </dgm:presLayoutVars>
      </dgm:prSet>
      <dgm:spPr/>
    </dgm:pt>
    <dgm:pt modelId="{ABAD2E67-A551-4D90-BB63-874B1D5E8E3D}" type="pres">
      <dgm:prSet presAssocID="{36B6C030-42E7-457A-86A2-B373DCD4A1D1}" presName="spComp" presStyleCnt="0"/>
      <dgm:spPr/>
    </dgm:pt>
    <dgm:pt modelId="{22D5F35E-D6FA-499E-953F-C9925741CEA7}" type="pres">
      <dgm:prSet presAssocID="{36B6C030-42E7-457A-86A2-B373DCD4A1D1}" presName="vSp" presStyleCnt="0"/>
      <dgm:spPr/>
    </dgm:pt>
    <dgm:pt modelId="{86854C12-7F45-4077-A4E0-71419584088A}" type="pres">
      <dgm:prSet presAssocID="{9F04C227-8209-4F1C-83F0-8EAB007685A5}" presName="rectComp" presStyleCnt="0"/>
      <dgm:spPr/>
    </dgm:pt>
    <dgm:pt modelId="{D11BE9FD-C012-4CF9-AB7B-38E1C9AB8412}" type="pres">
      <dgm:prSet presAssocID="{9F04C227-8209-4F1C-83F0-8EAB007685A5}" presName="bgRect" presStyleLbl="bgShp" presStyleIdx="1" presStyleCnt="4"/>
      <dgm:spPr/>
    </dgm:pt>
    <dgm:pt modelId="{07E5BEFD-0F55-4291-BDB3-AF0029DE664D}" type="pres">
      <dgm:prSet presAssocID="{9F04C227-8209-4F1C-83F0-8EAB007685A5}" presName="bgRectTx" presStyleLbl="bgShp" presStyleIdx="1" presStyleCnt="4">
        <dgm:presLayoutVars>
          <dgm:bulletEnabled val="1"/>
        </dgm:presLayoutVars>
      </dgm:prSet>
      <dgm:spPr/>
    </dgm:pt>
    <dgm:pt modelId="{B73C63E8-94E0-4DCE-B678-70DAC7B00267}" type="pres">
      <dgm:prSet presAssocID="{9F04C227-8209-4F1C-83F0-8EAB007685A5}" presName="spComp" presStyleCnt="0"/>
      <dgm:spPr/>
    </dgm:pt>
    <dgm:pt modelId="{92C1AF19-FF84-40A4-88C7-002F4396326E}" type="pres">
      <dgm:prSet presAssocID="{9F04C227-8209-4F1C-83F0-8EAB007685A5}" presName="vSp" presStyleCnt="0"/>
      <dgm:spPr/>
    </dgm:pt>
    <dgm:pt modelId="{F00A9110-97F0-432C-8537-102B417F5D4C}" type="pres">
      <dgm:prSet presAssocID="{B02496DA-8657-49B7-B0C6-BE1618C86B2E}" presName="rectComp" presStyleCnt="0"/>
      <dgm:spPr/>
    </dgm:pt>
    <dgm:pt modelId="{8273450D-D1CB-4E13-8504-693565ADAC05}" type="pres">
      <dgm:prSet presAssocID="{B02496DA-8657-49B7-B0C6-BE1618C86B2E}" presName="bgRect" presStyleLbl="bgShp" presStyleIdx="2" presStyleCnt="4"/>
      <dgm:spPr/>
    </dgm:pt>
    <dgm:pt modelId="{DD200AC5-B500-4DD4-8ABF-FCDAD9684125}" type="pres">
      <dgm:prSet presAssocID="{B02496DA-8657-49B7-B0C6-BE1618C86B2E}" presName="bgRectTx" presStyleLbl="bgShp" presStyleIdx="2" presStyleCnt="4">
        <dgm:presLayoutVars>
          <dgm:bulletEnabled val="1"/>
        </dgm:presLayoutVars>
      </dgm:prSet>
      <dgm:spPr/>
    </dgm:pt>
    <dgm:pt modelId="{E3A7403B-3A34-4BD6-9621-28F3FF6FF702}" type="pres">
      <dgm:prSet presAssocID="{B02496DA-8657-49B7-B0C6-BE1618C86B2E}" presName="spComp" presStyleCnt="0"/>
      <dgm:spPr/>
    </dgm:pt>
    <dgm:pt modelId="{B6CE6D2C-3C86-46D6-BB34-9D4268CFFF00}" type="pres">
      <dgm:prSet presAssocID="{B02496DA-8657-49B7-B0C6-BE1618C86B2E}" presName="vSp" presStyleCnt="0"/>
      <dgm:spPr/>
    </dgm:pt>
    <dgm:pt modelId="{5317CD73-4A72-4380-88C1-0EAAFA03A2AF}" type="pres">
      <dgm:prSet presAssocID="{0152C078-6DD4-4D16-9A70-0EE6153EB75C}" presName="rectComp" presStyleCnt="0"/>
      <dgm:spPr/>
    </dgm:pt>
    <dgm:pt modelId="{A20CF234-D4C7-496A-BA56-B1929BE38125}" type="pres">
      <dgm:prSet presAssocID="{0152C078-6DD4-4D16-9A70-0EE6153EB75C}" presName="bgRect" presStyleLbl="bgShp" presStyleIdx="3" presStyleCnt="4"/>
      <dgm:spPr/>
    </dgm:pt>
    <dgm:pt modelId="{936C060E-3EDE-4306-B6BF-2703ADB553AC}" type="pres">
      <dgm:prSet presAssocID="{0152C078-6DD4-4D16-9A70-0EE6153EB75C}" presName="bgRectTx" presStyleLbl="bgShp" presStyleIdx="3" presStyleCnt="4">
        <dgm:presLayoutVars>
          <dgm:bulletEnabled val="1"/>
        </dgm:presLayoutVars>
      </dgm:prSet>
      <dgm:spPr/>
    </dgm:pt>
  </dgm:ptLst>
  <dgm:cxnLst>
    <dgm:cxn modelId="{86263D0A-CD12-4182-909E-0703370728C1}" type="presOf" srcId="{0152C078-6DD4-4D16-9A70-0EE6153EB75C}" destId="{A20CF234-D4C7-496A-BA56-B1929BE38125}" srcOrd="0" destOrd="0" presId="urn:microsoft.com/office/officeart/2005/8/layout/hierarchy6"/>
    <dgm:cxn modelId="{A2BCBC0A-1C40-4C87-9472-85D8A2FE140A}" srcId="{D7FA64EA-2FCE-4CE5-BA83-D9C6DABE0AD5}" destId="{B02496DA-8657-49B7-B0C6-BE1618C86B2E}" srcOrd="3" destOrd="0" parTransId="{6E979E1F-5E27-4465-A354-2A663A0017F6}" sibTransId="{2320230F-0F12-4864-9DAC-FF966577AF73}"/>
    <dgm:cxn modelId="{F46A9C0B-EDDF-4FFD-90C8-695C17972E7B}" type="presOf" srcId="{0152C078-6DD4-4D16-9A70-0EE6153EB75C}" destId="{936C060E-3EDE-4306-B6BF-2703ADB553AC}" srcOrd="1" destOrd="0" presId="urn:microsoft.com/office/officeart/2005/8/layout/hierarchy6"/>
    <dgm:cxn modelId="{7C755E11-2141-42ED-B9D7-BDBD12EF7940}" srcId="{C81D7EE8-9474-419D-98AB-E70DBA321301}" destId="{552D93C4-D710-4F57-883E-EE076EBDC40C}" srcOrd="0" destOrd="0" parTransId="{B61956E6-AA92-4619-8D32-D96011C59DE6}" sibTransId="{4E2F2F8F-63DD-443A-8A72-41BA231DFBCB}"/>
    <dgm:cxn modelId="{860EAB13-5483-4B3D-A109-3B4A271FA663}" type="presOf" srcId="{B61956E6-AA92-4619-8D32-D96011C59DE6}" destId="{E55E7601-3C18-4E9E-9667-BA35BA33CDF5}" srcOrd="0" destOrd="0" presId="urn:microsoft.com/office/officeart/2005/8/layout/hierarchy6"/>
    <dgm:cxn modelId="{323B0F1F-DDF3-4BEB-994E-0A033641A8E8}" type="presOf" srcId="{B02496DA-8657-49B7-B0C6-BE1618C86B2E}" destId="{DD200AC5-B500-4DD4-8ABF-FCDAD9684125}" srcOrd="1" destOrd="0" presId="urn:microsoft.com/office/officeart/2005/8/layout/hierarchy6"/>
    <dgm:cxn modelId="{159AAF37-AA35-471D-9A88-135D885FDB15}" type="presOf" srcId="{79BD7CD7-FA23-4133-9D70-6DECBD23C12F}" destId="{06006AE6-7D59-4041-9182-63945FA08756}" srcOrd="0" destOrd="0" presId="urn:microsoft.com/office/officeart/2005/8/layout/hierarchy6"/>
    <dgm:cxn modelId="{D5ACC73A-9D6C-4C2C-A4EE-A218AEFCD816}" srcId="{D7FA64EA-2FCE-4CE5-BA83-D9C6DABE0AD5}" destId="{5DB4B919-248C-48B2-9FFC-57557396B2DB}" srcOrd="0" destOrd="0" parTransId="{D1B124E5-DA31-4B2B-830D-CC84E2C7C5C1}" sibTransId="{91005C72-2F8C-45A0-9349-9CD2211BBA33}"/>
    <dgm:cxn modelId="{3BD3963C-080B-478F-A860-136958EF1AF8}" srcId="{5632C1CE-D2BB-468E-808D-1FDE0F9511AF}" destId="{79BD7CD7-FA23-4133-9D70-6DECBD23C12F}" srcOrd="0" destOrd="0" parTransId="{BE81E925-6254-4ADC-AC28-C0D5C49952F4}" sibTransId="{E4FA857E-2270-4378-A35C-D0B0C18F43D8}"/>
    <dgm:cxn modelId="{8E8DC93D-250D-4AB9-9C8D-3748A498AC28}" type="presOf" srcId="{BE81E925-6254-4ADC-AC28-C0D5C49952F4}" destId="{FB029934-6340-400B-9779-DD20A0DBB67D}" srcOrd="0" destOrd="0" presId="urn:microsoft.com/office/officeart/2005/8/layout/hierarchy6"/>
    <dgm:cxn modelId="{FA65585C-363A-43DF-BA38-95FF6C71C551}" type="presOf" srcId="{5632C1CE-D2BB-468E-808D-1FDE0F9511AF}" destId="{147787B7-F325-43F1-8214-669B5BF8AA96}" srcOrd="0" destOrd="0" presId="urn:microsoft.com/office/officeart/2005/8/layout/hierarchy6"/>
    <dgm:cxn modelId="{F23D8043-F5BA-4A43-B530-19B9AADBBA40}" srcId="{D7FA64EA-2FCE-4CE5-BA83-D9C6DABE0AD5}" destId="{36B6C030-42E7-457A-86A2-B373DCD4A1D1}" srcOrd="1" destOrd="0" parTransId="{560E0338-9775-4C32-800E-64DB8ECDB5BE}" sibTransId="{3AFCE31C-D8AF-43FE-A9F5-5C2365257873}"/>
    <dgm:cxn modelId="{40AC2F4A-9D96-46CB-B48C-D9775444C374}" type="presOf" srcId="{36B6C030-42E7-457A-86A2-B373DCD4A1D1}" destId="{C8D8B55C-DA53-44DF-9B99-01E2BECD836D}" srcOrd="0" destOrd="0" presId="urn:microsoft.com/office/officeart/2005/8/layout/hierarchy6"/>
    <dgm:cxn modelId="{F1FDFF6B-FBF6-4B0A-92AA-9DAB555074FF}" type="presOf" srcId="{9F04C227-8209-4F1C-83F0-8EAB007685A5}" destId="{D11BE9FD-C012-4CF9-AB7B-38E1C9AB8412}" srcOrd="0" destOrd="0" presId="urn:microsoft.com/office/officeart/2005/8/layout/hierarchy6"/>
    <dgm:cxn modelId="{51E9C36D-36F7-4C36-9683-F05CBB354700}" type="presOf" srcId="{B02496DA-8657-49B7-B0C6-BE1618C86B2E}" destId="{8273450D-D1CB-4E13-8504-693565ADAC05}" srcOrd="0" destOrd="0" presId="urn:microsoft.com/office/officeart/2005/8/layout/hierarchy6"/>
    <dgm:cxn modelId="{CB48776F-5001-44AE-B31E-1BD21AE25494}" srcId="{5DB4B919-248C-48B2-9FFC-57557396B2DB}" destId="{B7C9E893-B674-4E51-82BA-FA4D873C44F3}" srcOrd="0" destOrd="0" parTransId="{E945D23C-C6FD-4320-86C6-7D94A1A337F9}" sibTransId="{92F660A1-11C2-49C4-B316-5F0DEF385AA9}"/>
    <dgm:cxn modelId="{4E6C1352-DAC1-4658-8CAC-98FA85C3E474}" type="presOf" srcId="{BA0B95DF-931D-4AE9-8D9D-01A7D98D3A4E}" destId="{ABC251E7-1F7B-4797-980B-4B2B4DA77B66}" srcOrd="0" destOrd="0" presId="urn:microsoft.com/office/officeart/2005/8/layout/hierarchy6"/>
    <dgm:cxn modelId="{EFDC4A53-B28B-41A4-8876-2898947E4B09}" type="presOf" srcId="{36B6C030-42E7-457A-86A2-B373DCD4A1D1}" destId="{6E0E231D-96AF-4F1A-B975-8B1EEF3883B8}" srcOrd="1" destOrd="0" presId="urn:microsoft.com/office/officeart/2005/8/layout/hierarchy6"/>
    <dgm:cxn modelId="{1F7ABC55-7F42-43A2-B806-2C54335A207B}" type="presOf" srcId="{552D93C4-D710-4F57-883E-EE076EBDC40C}" destId="{4E3C69CA-3D36-43B8-A791-3D65DC18DA6C}" srcOrd="0" destOrd="0" presId="urn:microsoft.com/office/officeart/2005/8/layout/hierarchy6"/>
    <dgm:cxn modelId="{D8E8A685-CF64-4D7E-BA35-75923C586FE1}" srcId="{5DB4B919-248C-48B2-9FFC-57557396B2DB}" destId="{B0CE5AD9-4067-4126-883B-98BC9DA496BE}" srcOrd="1" destOrd="0" parTransId="{06C2A92E-49B8-434A-ABFD-A52941C6665E}" sibTransId="{FF7E67AF-9E1F-4D79-8EFA-0519DDFB8493}"/>
    <dgm:cxn modelId="{6FBF8389-0CF0-4516-8F63-93709DA1CDBD}" srcId="{B0CE5AD9-4067-4126-883B-98BC9DA496BE}" destId="{5632C1CE-D2BB-468E-808D-1FDE0F9511AF}" srcOrd="0" destOrd="0" parTransId="{BA0B95DF-931D-4AE9-8D9D-01A7D98D3A4E}" sibTransId="{3DFBFD4E-2418-46BF-AE2F-658C888D7FF8}"/>
    <dgm:cxn modelId="{E617968C-1C78-4C7F-8332-149F0148B28F}" type="presOf" srcId="{D7FA64EA-2FCE-4CE5-BA83-D9C6DABE0AD5}" destId="{93429FC3-F38D-4578-A9C8-58EA027089C4}" srcOrd="0" destOrd="0" presId="urn:microsoft.com/office/officeart/2005/8/layout/hierarchy6"/>
    <dgm:cxn modelId="{2C096692-7E88-4024-BFED-113B15F312D5}" srcId="{D7FA64EA-2FCE-4CE5-BA83-D9C6DABE0AD5}" destId="{0152C078-6DD4-4D16-9A70-0EE6153EB75C}" srcOrd="4" destOrd="0" parTransId="{BAF48E28-3860-4068-8523-6B0A437B4038}" sibTransId="{31949293-2D59-4474-A662-085A88DC6A8F}"/>
    <dgm:cxn modelId="{78CD1B95-1DE5-4C9F-8CDA-7875D5EAF5BC}" type="presOf" srcId="{05584872-61E2-4046-860A-D1334228DE7F}" destId="{B20A53B9-A56E-46A6-8ADE-CD46A13CE8D1}" srcOrd="0" destOrd="0" presId="urn:microsoft.com/office/officeart/2005/8/layout/hierarchy6"/>
    <dgm:cxn modelId="{8D5CF6A3-16EB-42E5-A7F1-135D72CFB99A}" srcId="{B7C9E893-B674-4E51-82BA-FA4D873C44F3}" destId="{C81D7EE8-9474-419D-98AB-E70DBA321301}" srcOrd="0" destOrd="0" parTransId="{05584872-61E2-4046-860A-D1334228DE7F}" sibTransId="{EDCCF228-596A-4DCA-B1BB-2384FE849695}"/>
    <dgm:cxn modelId="{6F9345AB-81DF-4C85-AA6E-1EADA0F42DF4}" type="presOf" srcId="{9F04C227-8209-4F1C-83F0-8EAB007685A5}" destId="{07E5BEFD-0F55-4291-BDB3-AF0029DE664D}" srcOrd="1" destOrd="0" presId="urn:microsoft.com/office/officeart/2005/8/layout/hierarchy6"/>
    <dgm:cxn modelId="{D3169CB9-3C3C-4E30-A132-D219086424BC}" type="presOf" srcId="{5DB4B919-248C-48B2-9FFC-57557396B2DB}" destId="{D5AD8C42-8A43-458F-85AE-0B092D445F77}" srcOrd="0" destOrd="0" presId="urn:microsoft.com/office/officeart/2005/8/layout/hierarchy6"/>
    <dgm:cxn modelId="{A4F4C1C0-037A-475F-9569-263AF587043C}" type="presOf" srcId="{B7C9E893-B674-4E51-82BA-FA4D873C44F3}" destId="{04DD07D0-AC29-41D7-B6F7-98C8ED8CE9ED}" srcOrd="0" destOrd="0" presId="urn:microsoft.com/office/officeart/2005/8/layout/hierarchy6"/>
    <dgm:cxn modelId="{0F6C83C9-629B-4F78-B070-FAC17DB2787C}" srcId="{D7FA64EA-2FCE-4CE5-BA83-D9C6DABE0AD5}" destId="{9F04C227-8209-4F1C-83F0-8EAB007685A5}" srcOrd="2" destOrd="0" parTransId="{F14A6D3B-0033-4238-A8C1-3F2994D93EF6}" sibTransId="{301CEACA-6A37-4A57-BB6A-B88BF7A8A867}"/>
    <dgm:cxn modelId="{953D9BCB-7F19-4019-91AE-0EC342460CA0}" type="presOf" srcId="{B0CE5AD9-4067-4126-883B-98BC9DA496BE}" destId="{A0C8012B-E74B-4B6F-8E3F-1E105E23E13D}" srcOrd="0" destOrd="0" presId="urn:microsoft.com/office/officeart/2005/8/layout/hierarchy6"/>
    <dgm:cxn modelId="{3564B9CC-90FC-47D1-89FF-BA248B8369ED}" type="presOf" srcId="{C81D7EE8-9474-419D-98AB-E70DBA321301}" destId="{E97237A9-BB49-49F1-9428-0C9B9671C0FD}" srcOrd="0" destOrd="0" presId="urn:microsoft.com/office/officeart/2005/8/layout/hierarchy6"/>
    <dgm:cxn modelId="{F6C0C8CE-EB27-44E4-8F2F-598794C69A47}" type="presOf" srcId="{E945D23C-C6FD-4320-86C6-7D94A1A337F9}" destId="{13063B54-C0D0-47E3-B649-DF51F74223A7}" srcOrd="0" destOrd="0" presId="urn:microsoft.com/office/officeart/2005/8/layout/hierarchy6"/>
    <dgm:cxn modelId="{ABEFCBEC-F29C-44B5-B62A-BA2A0F2FB1E8}" type="presOf" srcId="{06C2A92E-49B8-434A-ABFD-A52941C6665E}" destId="{C8307551-6B1C-4CA2-AF09-022F4EA4E9FD}" srcOrd="0" destOrd="0" presId="urn:microsoft.com/office/officeart/2005/8/layout/hierarchy6"/>
    <dgm:cxn modelId="{C5CF1582-03CA-4B24-8E5D-C0A8F3832A20}" type="presParOf" srcId="{93429FC3-F38D-4578-A9C8-58EA027089C4}" destId="{F70A6557-56A1-473E-B273-1A9D52656112}" srcOrd="0" destOrd="0" presId="urn:microsoft.com/office/officeart/2005/8/layout/hierarchy6"/>
    <dgm:cxn modelId="{BAF40C9D-DC5A-448B-86C3-C44E85563C87}" type="presParOf" srcId="{F70A6557-56A1-473E-B273-1A9D52656112}" destId="{3C5E0144-B8F1-46B0-8734-CA8B521ABDD8}" srcOrd="0" destOrd="0" presId="urn:microsoft.com/office/officeart/2005/8/layout/hierarchy6"/>
    <dgm:cxn modelId="{DDDF63B1-8604-4830-A523-B2062F303092}" type="presParOf" srcId="{F70A6557-56A1-473E-B273-1A9D52656112}" destId="{7F73BE60-2D84-4BAB-89A4-ECDAE4F1EB6F}" srcOrd="1" destOrd="0" presId="urn:microsoft.com/office/officeart/2005/8/layout/hierarchy6"/>
    <dgm:cxn modelId="{CE443F34-9CF1-48F8-AAD8-4685087B4DFB}" type="presParOf" srcId="{7F73BE60-2D84-4BAB-89A4-ECDAE4F1EB6F}" destId="{955A20FA-6496-4C8B-A90E-7BBCC0125A3C}" srcOrd="0" destOrd="0" presId="urn:microsoft.com/office/officeart/2005/8/layout/hierarchy6"/>
    <dgm:cxn modelId="{915D8E85-3629-474F-B28F-153088D08B86}" type="presParOf" srcId="{955A20FA-6496-4C8B-A90E-7BBCC0125A3C}" destId="{D5AD8C42-8A43-458F-85AE-0B092D445F77}" srcOrd="0" destOrd="0" presId="urn:microsoft.com/office/officeart/2005/8/layout/hierarchy6"/>
    <dgm:cxn modelId="{1C149A3C-A4B8-4069-8331-109C6B53EA46}" type="presParOf" srcId="{955A20FA-6496-4C8B-A90E-7BBCC0125A3C}" destId="{07E0E251-C88C-4D79-91E3-1A0499487BC6}" srcOrd="1" destOrd="0" presId="urn:microsoft.com/office/officeart/2005/8/layout/hierarchy6"/>
    <dgm:cxn modelId="{5D463390-1243-424B-9F39-43EBC6B701FF}" type="presParOf" srcId="{07E0E251-C88C-4D79-91E3-1A0499487BC6}" destId="{13063B54-C0D0-47E3-B649-DF51F74223A7}" srcOrd="0" destOrd="0" presId="urn:microsoft.com/office/officeart/2005/8/layout/hierarchy6"/>
    <dgm:cxn modelId="{DCC019EC-2C00-4918-AC83-F1835E4A26B8}" type="presParOf" srcId="{07E0E251-C88C-4D79-91E3-1A0499487BC6}" destId="{AE115D89-42E5-4785-8B1E-C5811A5758C4}" srcOrd="1" destOrd="0" presId="urn:microsoft.com/office/officeart/2005/8/layout/hierarchy6"/>
    <dgm:cxn modelId="{FB190700-83C5-4277-A643-4EDD2E39A642}" type="presParOf" srcId="{AE115D89-42E5-4785-8B1E-C5811A5758C4}" destId="{04DD07D0-AC29-41D7-B6F7-98C8ED8CE9ED}" srcOrd="0" destOrd="0" presId="urn:microsoft.com/office/officeart/2005/8/layout/hierarchy6"/>
    <dgm:cxn modelId="{1A9D93B7-1CA4-4DB7-98AE-FBC47ECA4F59}" type="presParOf" srcId="{AE115D89-42E5-4785-8B1E-C5811A5758C4}" destId="{8685A02D-12EF-45DA-A273-D23F4EBA24E5}" srcOrd="1" destOrd="0" presId="urn:microsoft.com/office/officeart/2005/8/layout/hierarchy6"/>
    <dgm:cxn modelId="{E2B270F2-4AC2-46C1-A9CD-9B45609DF1FD}" type="presParOf" srcId="{8685A02D-12EF-45DA-A273-D23F4EBA24E5}" destId="{B20A53B9-A56E-46A6-8ADE-CD46A13CE8D1}" srcOrd="0" destOrd="0" presId="urn:microsoft.com/office/officeart/2005/8/layout/hierarchy6"/>
    <dgm:cxn modelId="{BC7828E2-8167-41A1-B8EE-11BCFC8D253D}" type="presParOf" srcId="{8685A02D-12EF-45DA-A273-D23F4EBA24E5}" destId="{241193B5-96E1-4927-99FC-2AEE8232C985}" srcOrd="1" destOrd="0" presId="urn:microsoft.com/office/officeart/2005/8/layout/hierarchy6"/>
    <dgm:cxn modelId="{60E31292-79AA-40CB-AFC8-640C18123EF1}" type="presParOf" srcId="{241193B5-96E1-4927-99FC-2AEE8232C985}" destId="{E97237A9-BB49-49F1-9428-0C9B9671C0FD}" srcOrd="0" destOrd="0" presId="urn:microsoft.com/office/officeart/2005/8/layout/hierarchy6"/>
    <dgm:cxn modelId="{D5D1AAE0-0110-43D3-8D52-E9BE1AD9BB49}" type="presParOf" srcId="{241193B5-96E1-4927-99FC-2AEE8232C985}" destId="{304E02DB-1A87-44F0-8CD0-FE389B5F43D2}" srcOrd="1" destOrd="0" presId="urn:microsoft.com/office/officeart/2005/8/layout/hierarchy6"/>
    <dgm:cxn modelId="{85E2CB72-3F6F-40BA-AD42-6BC713F674E5}" type="presParOf" srcId="{304E02DB-1A87-44F0-8CD0-FE389B5F43D2}" destId="{E55E7601-3C18-4E9E-9667-BA35BA33CDF5}" srcOrd="0" destOrd="0" presId="urn:microsoft.com/office/officeart/2005/8/layout/hierarchy6"/>
    <dgm:cxn modelId="{1D664E4E-E2F1-4A0E-A7EC-E05A6F4A27EA}" type="presParOf" srcId="{304E02DB-1A87-44F0-8CD0-FE389B5F43D2}" destId="{A9C3DDD3-3225-4776-AF5C-2D7EE7A2F08E}" srcOrd="1" destOrd="0" presId="urn:microsoft.com/office/officeart/2005/8/layout/hierarchy6"/>
    <dgm:cxn modelId="{724D41F3-A550-420C-AF83-B5098D09C7F3}" type="presParOf" srcId="{A9C3DDD3-3225-4776-AF5C-2D7EE7A2F08E}" destId="{4E3C69CA-3D36-43B8-A791-3D65DC18DA6C}" srcOrd="0" destOrd="0" presId="urn:microsoft.com/office/officeart/2005/8/layout/hierarchy6"/>
    <dgm:cxn modelId="{78B85CC9-146C-414A-BE8D-CD03F786E2A1}" type="presParOf" srcId="{A9C3DDD3-3225-4776-AF5C-2D7EE7A2F08E}" destId="{80CFE135-7B08-43AA-83B0-4C29B73C6AB6}" srcOrd="1" destOrd="0" presId="urn:microsoft.com/office/officeart/2005/8/layout/hierarchy6"/>
    <dgm:cxn modelId="{DE55C47E-99C8-4D77-A253-5CD817B6469B}" type="presParOf" srcId="{07E0E251-C88C-4D79-91E3-1A0499487BC6}" destId="{C8307551-6B1C-4CA2-AF09-022F4EA4E9FD}" srcOrd="2" destOrd="0" presId="urn:microsoft.com/office/officeart/2005/8/layout/hierarchy6"/>
    <dgm:cxn modelId="{4444CCDE-B780-4E1B-B973-25875966761D}" type="presParOf" srcId="{07E0E251-C88C-4D79-91E3-1A0499487BC6}" destId="{A51E5B48-E82D-4D62-9689-6C403679D959}" srcOrd="3" destOrd="0" presId="urn:microsoft.com/office/officeart/2005/8/layout/hierarchy6"/>
    <dgm:cxn modelId="{E15FDAAA-B158-4BA1-996C-D22D76BF62FB}" type="presParOf" srcId="{A51E5B48-E82D-4D62-9689-6C403679D959}" destId="{A0C8012B-E74B-4B6F-8E3F-1E105E23E13D}" srcOrd="0" destOrd="0" presId="urn:microsoft.com/office/officeart/2005/8/layout/hierarchy6"/>
    <dgm:cxn modelId="{C33B0BAE-0E55-40C1-826F-41504E2FEE5A}" type="presParOf" srcId="{A51E5B48-E82D-4D62-9689-6C403679D959}" destId="{B472A905-102C-4267-84C9-8AB020A5DE5A}" srcOrd="1" destOrd="0" presId="urn:microsoft.com/office/officeart/2005/8/layout/hierarchy6"/>
    <dgm:cxn modelId="{2DE5B712-4D44-4716-AA92-6B971685D114}" type="presParOf" srcId="{B472A905-102C-4267-84C9-8AB020A5DE5A}" destId="{ABC251E7-1F7B-4797-980B-4B2B4DA77B66}" srcOrd="0" destOrd="0" presId="urn:microsoft.com/office/officeart/2005/8/layout/hierarchy6"/>
    <dgm:cxn modelId="{61769134-3EAE-4697-B136-E2D44C6F2A7B}" type="presParOf" srcId="{B472A905-102C-4267-84C9-8AB020A5DE5A}" destId="{4A5871AA-DB5F-4FA9-9D96-C568505C80A2}" srcOrd="1" destOrd="0" presId="urn:microsoft.com/office/officeart/2005/8/layout/hierarchy6"/>
    <dgm:cxn modelId="{C1F97A77-CC91-4300-BDC6-FA7B09D25BC0}" type="presParOf" srcId="{4A5871AA-DB5F-4FA9-9D96-C568505C80A2}" destId="{147787B7-F325-43F1-8214-669B5BF8AA96}" srcOrd="0" destOrd="0" presId="urn:microsoft.com/office/officeart/2005/8/layout/hierarchy6"/>
    <dgm:cxn modelId="{E3DA265A-6726-4EFF-93E4-06DB17A5F615}" type="presParOf" srcId="{4A5871AA-DB5F-4FA9-9D96-C568505C80A2}" destId="{6D9AFA02-57D7-4551-A5F4-95AFB9933C3F}" srcOrd="1" destOrd="0" presId="urn:microsoft.com/office/officeart/2005/8/layout/hierarchy6"/>
    <dgm:cxn modelId="{D7EF025D-BD2D-481B-8D1F-0BFFE24ACCA2}" type="presParOf" srcId="{6D9AFA02-57D7-4551-A5F4-95AFB9933C3F}" destId="{FB029934-6340-400B-9779-DD20A0DBB67D}" srcOrd="0" destOrd="0" presId="urn:microsoft.com/office/officeart/2005/8/layout/hierarchy6"/>
    <dgm:cxn modelId="{4DBB4918-A825-464A-BB5F-36A658A96F69}" type="presParOf" srcId="{6D9AFA02-57D7-4551-A5F4-95AFB9933C3F}" destId="{E2FA15A4-4645-4A68-ABCB-1B174554325A}" srcOrd="1" destOrd="0" presId="urn:microsoft.com/office/officeart/2005/8/layout/hierarchy6"/>
    <dgm:cxn modelId="{FA028680-963A-4C7D-B73B-518687B7E3AA}" type="presParOf" srcId="{E2FA15A4-4645-4A68-ABCB-1B174554325A}" destId="{06006AE6-7D59-4041-9182-63945FA08756}" srcOrd="0" destOrd="0" presId="urn:microsoft.com/office/officeart/2005/8/layout/hierarchy6"/>
    <dgm:cxn modelId="{74159A49-86B9-4B35-B1C8-FC54BEBBAB25}" type="presParOf" srcId="{E2FA15A4-4645-4A68-ABCB-1B174554325A}" destId="{E99CE3FB-E34F-4612-B46B-A0E50FEC0905}" srcOrd="1" destOrd="0" presId="urn:microsoft.com/office/officeart/2005/8/layout/hierarchy6"/>
    <dgm:cxn modelId="{6D5AA6B5-3046-4732-8591-1547DD3CC10E}" type="presParOf" srcId="{93429FC3-F38D-4578-A9C8-58EA027089C4}" destId="{B624D05A-7460-4BC0-B468-3F4C844A9BB1}" srcOrd="1" destOrd="0" presId="urn:microsoft.com/office/officeart/2005/8/layout/hierarchy6"/>
    <dgm:cxn modelId="{8AA0E7CF-0A46-44EC-BBBB-680ABA329C39}" type="presParOf" srcId="{B624D05A-7460-4BC0-B468-3F4C844A9BB1}" destId="{2232FA1C-8CEF-4FB3-B820-4F14C2D3D18A}" srcOrd="0" destOrd="0" presId="urn:microsoft.com/office/officeart/2005/8/layout/hierarchy6"/>
    <dgm:cxn modelId="{4EB0B0B1-58B2-4AAB-A2CC-22ECDD8C4FAB}" type="presParOf" srcId="{2232FA1C-8CEF-4FB3-B820-4F14C2D3D18A}" destId="{C8D8B55C-DA53-44DF-9B99-01E2BECD836D}" srcOrd="0" destOrd="0" presId="urn:microsoft.com/office/officeart/2005/8/layout/hierarchy6"/>
    <dgm:cxn modelId="{88699C96-BCAC-48BD-AF46-8C0306C05A93}" type="presParOf" srcId="{2232FA1C-8CEF-4FB3-B820-4F14C2D3D18A}" destId="{6E0E231D-96AF-4F1A-B975-8B1EEF3883B8}" srcOrd="1" destOrd="0" presId="urn:microsoft.com/office/officeart/2005/8/layout/hierarchy6"/>
    <dgm:cxn modelId="{374616FA-219A-4375-8F78-FECB01FEFD53}" type="presParOf" srcId="{B624D05A-7460-4BC0-B468-3F4C844A9BB1}" destId="{ABAD2E67-A551-4D90-BB63-874B1D5E8E3D}" srcOrd="1" destOrd="0" presId="urn:microsoft.com/office/officeart/2005/8/layout/hierarchy6"/>
    <dgm:cxn modelId="{8606BEC2-0262-4FA0-BAF6-2CA0FDD7185C}" type="presParOf" srcId="{ABAD2E67-A551-4D90-BB63-874B1D5E8E3D}" destId="{22D5F35E-D6FA-499E-953F-C9925741CEA7}" srcOrd="0" destOrd="0" presId="urn:microsoft.com/office/officeart/2005/8/layout/hierarchy6"/>
    <dgm:cxn modelId="{294FF54C-AE4E-428D-9FB7-A341C1044476}" type="presParOf" srcId="{B624D05A-7460-4BC0-B468-3F4C844A9BB1}" destId="{86854C12-7F45-4077-A4E0-71419584088A}" srcOrd="2" destOrd="0" presId="urn:microsoft.com/office/officeart/2005/8/layout/hierarchy6"/>
    <dgm:cxn modelId="{C5D80999-DD22-48CD-A8A8-F0A387623E0C}" type="presParOf" srcId="{86854C12-7F45-4077-A4E0-71419584088A}" destId="{D11BE9FD-C012-4CF9-AB7B-38E1C9AB8412}" srcOrd="0" destOrd="0" presId="urn:microsoft.com/office/officeart/2005/8/layout/hierarchy6"/>
    <dgm:cxn modelId="{AEEB7670-9B87-45B3-B212-9F5A671F090F}" type="presParOf" srcId="{86854C12-7F45-4077-A4E0-71419584088A}" destId="{07E5BEFD-0F55-4291-BDB3-AF0029DE664D}" srcOrd="1" destOrd="0" presId="urn:microsoft.com/office/officeart/2005/8/layout/hierarchy6"/>
    <dgm:cxn modelId="{28E2EEAD-6A9A-4A6A-ACA2-ECA57AC2182E}" type="presParOf" srcId="{B624D05A-7460-4BC0-B468-3F4C844A9BB1}" destId="{B73C63E8-94E0-4DCE-B678-70DAC7B00267}" srcOrd="3" destOrd="0" presId="urn:microsoft.com/office/officeart/2005/8/layout/hierarchy6"/>
    <dgm:cxn modelId="{9C4BEC5E-A96B-4998-88F0-84EE250E7A4C}" type="presParOf" srcId="{B73C63E8-94E0-4DCE-B678-70DAC7B00267}" destId="{92C1AF19-FF84-40A4-88C7-002F4396326E}" srcOrd="0" destOrd="0" presId="urn:microsoft.com/office/officeart/2005/8/layout/hierarchy6"/>
    <dgm:cxn modelId="{B62154B5-64E2-4474-A2C3-D2A8B0357EB4}" type="presParOf" srcId="{B624D05A-7460-4BC0-B468-3F4C844A9BB1}" destId="{F00A9110-97F0-432C-8537-102B417F5D4C}" srcOrd="4" destOrd="0" presId="urn:microsoft.com/office/officeart/2005/8/layout/hierarchy6"/>
    <dgm:cxn modelId="{D5D133E6-5D99-4FB9-882E-6332979CD58B}" type="presParOf" srcId="{F00A9110-97F0-432C-8537-102B417F5D4C}" destId="{8273450D-D1CB-4E13-8504-693565ADAC05}" srcOrd="0" destOrd="0" presId="urn:microsoft.com/office/officeart/2005/8/layout/hierarchy6"/>
    <dgm:cxn modelId="{0A952CAF-7BB7-461C-A73B-F278F6451909}" type="presParOf" srcId="{F00A9110-97F0-432C-8537-102B417F5D4C}" destId="{DD200AC5-B500-4DD4-8ABF-FCDAD9684125}" srcOrd="1" destOrd="0" presId="urn:microsoft.com/office/officeart/2005/8/layout/hierarchy6"/>
    <dgm:cxn modelId="{2B4AB0A1-E44D-41C6-828F-2C71431674B3}" type="presParOf" srcId="{B624D05A-7460-4BC0-B468-3F4C844A9BB1}" destId="{E3A7403B-3A34-4BD6-9621-28F3FF6FF702}" srcOrd="5" destOrd="0" presId="urn:microsoft.com/office/officeart/2005/8/layout/hierarchy6"/>
    <dgm:cxn modelId="{497FE54E-E2FA-4E30-A18B-979F960DD725}" type="presParOf" srcId="{E3A7403B-3A34-4BD6-9621-28F3FF6FF702}" destId="{B6CE6D2C-3C86-46D6-BB34-9D4268CFFF00}" srcOrd="0" destOrd="0" presId="urn:microsoft.com/office/officeart/2005/8/layout/hierarchy6"/>
    <dgm:cxn modelId="{29724357-DDC2-467E-AC79-3A6BDB4E028C}" type="presParOf" srcId="{B624D05A-7460-4BC0-B468-3F4C844A9BB1}" destId="{5317CD73-4A72-4380-88C1-0EAAFA03A2AF}" srcOrd="6" destOrd="0" presId="urn:microsoft.com/office/officeart/2005/8/layout/hierarchy6"/>
    <dgm:cxn modelId="{77AE458B-08AC-45F4-A938-030BA21AE8D0}" type="presParOf" srcId="{5317CD73-4A72-4380-88C1-0EAAFA03A2AF}" destId="{A20CF234-D4C7-496A-BA56-B1929BE38125}" srcOrd="0" destOrd="0" presId="urn:microsoft.com/office/officeart/2005/8/layout/hierarchy6"/>
    <dgm:cxn modelId="{14E8A976-1A9D-4776-B9A6-F3A31E703F70}" type="presParOf" srcId="{5317CD73-4A72-4380-88C1-0EAAFA03A2AF}" destId="{936C060E-3EDE-4306-B6BF-2703ADB553A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36BE83-3799-4A29-8F1F-385A345CB83F}"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pt-BR"/>
        </a:p>
      </dgm:t>
    </dgm:pt>
    <dgm:pt modelId="{049B425C-86B7-4E45-95A2-6E0731340613}">
      <dgm:prSet phldrT="[Texto]" custT="1"/>
      <dgm:spPr/>
      <dgm:t>
        <a:bodyPr/>
        <a:lstStyle/>
        <a:p>
          <a:r>
            <a:rPr lang="pt-BR" sz="1400" dirty="0">
              <a:latin typeface="+mn-lt"/>
            </a:rPr>
            <a:t>Ausência de normativos que padronizem a sua elaboração nacionalmente (Art. 3º, LRF).</a:t>
          </a:r>
          <a:endParaRPr lang="pt-BR" sz="1400" dirty="0"/>
        </a:p>
      </dgm:t>
    </dgm:pt>
    <dgm:pt modelId="{3C27869A-80EE-40DF-8F1F-DD148721C641}" type="parTrans" cxnId="{F3EA3D65-7C1C-4E57-AE4C-33159B94478A}">
      <dgm:prSet/>
      <dgm:spPr/>
      <dgm:t>
        <a:bodyPr/>
        <a:lstStyle/>
        <a:p>
          <a:endParaRPr lang="pt-BR"/>
        </a:p>
      </dgm:t>
    </dgm:pt>
    <dgm:pt modelId="{2AA3F5CF-6F59-4190-8C7F-85AD43CE0C4C}" type="sibTrans" cxnId="{F3EA3D65-7C1C-4E57-AE4C-33159B94478A}">
      <dgm:prSet/>
      <dgm:spPr/>
      <dgm:t>
        <a:bodyPr/>
        <a:lstStyle/>
        <a:p>
          <a:endParaRPr lang="pt-BR"/>
        </a:p>
      </dgm:t>
    </dgm:pt>
    <dgm:pt modelId="{717E9980-F038-4F1C-9E9F-963561F713D9}">
      <dgm:prSet phldrT="[Texto]" custT="1"/>
      <dgm:spPr/>
      <dgm:t>
        <a:bodyPr/>
        <a:lstStyle/>
        <a:p>
          <a:r>
            <a:rPr lang="pt-BR" sz="1400" dirty="0">
              <a:latin typeface="+mn-lt"/>
            </a:rPr>
            <a:t>Planejamento de médio e longo prazo.</a:t>
          </a:r>
          <a:endParaRPr lang="pt-BR" sz="1400" dirty="0"/>
        </a:p>
      </dgm:t>
    </dgm:pt>
    <dgm:pt modelId="{5F038B3B-E1CE-4910-92EB-37AD328A90A3}" type="parTrans" cxnId="{92569071-31C2-4191-B141-6C8578A3F3C5}">
      <dgm:prSet/>
      <dgm:spPr/>
      <dgm:t>
        <a:bodyPr/>
        <a:lstStyle/>
        <a:p>
          <a:endParaRPr lang="pt-BR"/>
        </a:p>
      </dgm:t>
    </dgm:pt>
    <dgm:pt modelId="{C4C9DE6F-92BA-45FD-8168-DCBB6E845AEA}" type="sibTrans" cxnId="{92569071-31C2-4191-B141-6C8578A3F3C5}">
      <dgm:prSet/>
      <dgm:spPr/>
      <dgm:t>
        <a:bodyPr/>
        <a:lstStyle/>
        <a:p>
          <a:endParaRPr lang="pt-BR"/>
        </a:p>
      </dgm:t>
    </dgm:pt>
    <dgm:pt modelId="{0A7EB2CC-8851-4E24-BD94-60DE0E892BD9}">
      <dgm:prSet phldrT="[Texto]" custT="1"/>
      <dgm:spPr/>
      <dgm:t>
        <a:bodyPr/>
        <a:lstStyle/>
        <a:p>
          <a:r>
            <a:rPr lang="pt-BR" sz="1400" dirty="0">
              <a:latin typeface="+mn-lt"/>
            </a:rPr>
            <a:t>Impossibilidade ou dificuldades no acompanhamento.</a:t>
          </a:r>
          <a:endParaRPr lang="pt-BR" sz="1400" dirty="0"/>
        </a:p>
      </dgm:t>
    </dgm:pt>
    <dgm:pt modelId="{55D356D0-C71C-4571-9D47-5F089FD460C6}" type="parTrans" cxnId="{3388DB01-2A7D-44B7-A5D6-D42463A7DB9A}">
      <dgm:prSet/>
      <dgm:spPr/>
      <dgm:t>
        <a:bodyPr/>
        <a:lstStyle/>
        <a:p>
          <a:endParaRPr lang="pt-BR"/>
        </a:p>
      </dgm:t>
    </dgm:pt>
    <dgm:pt modelId="{C39378CE-C26D-4EBF-9042-9FB27AA992D0}" type="sibTrans" cxnId="{3388DB01-2A7D-44B7-A5D6-D42463A7DB9A}">
      <dgm:prSet/>
      <dgm:spPr/>
      <dgm:t>
        <a:bodyPr/>
        <a:lstStyle/>
        <a:p>
          <a:endParaRPr lang="pt-BR"/>
        </a:p>
      </dgm:t>
    </dgm:pt>
    <dgm:pt modelId="{A400D752-D972-4960-A287-47C846F8841C}">
      <dgm:prSet phldrT="[Texto]" custT="1"/>
      <dgm:spPr/>
      <dgm:t>
        <a:bodyPr/>
        <a:lstStyle/>
        <a:p>
          <a:r>
            <a:rPr lang="pt-BR" sz="1400" dirty="0">
              <a:latin typeface="+mn-lt"/>
            </a:rPr>
            <a:t>Mudanças de gestão.</a:t>
          </a:r>
          <a:endParaRPr lang="pt-BR" sz="1400" dirty="0"/>
        </a:p>
      </dgm:t>
    </dgm:pt>
    <dgm:pt modelId="{CEA3FEB7-2E0D-4F56-955F-F9266BBE0F2C}" type="parTrans" cxnId="{8CF95F7C-A439-4725-89AB-50372A715B97}">
      <dgm:prSet/>
      <dgm:spPr/>
      <dgm:t>
        <a:bodyPr/>
        <a:lstStyle/>
        <a:p>
          <a:endParaRPr lang="pt-BR"/>
        </a:p>
      </dgm:t>
    </dgm:pt>
    <dgm:pt modelId="{E9338728-F52D-49E9-BAC6-BF55707E9444}" type="sibTrans" cxnId="{8CF95F7C-A439-4725-89AB-50372A715B97}">
      <dgm:prSet/>
      <dgm:spPr/>
      <dgm:t>
        <a:bodyPr/>
        <a:lstStyle/>
        <a:p>
          <a:endParaRPr lang="pt-BR"/>
        </a:p>
      </dgm:t>
    </dgm:pt>
    <dgm:pt modelId="{3E329BA1-1717-402A-B7F0-C33855545854}" type="pres">
      <dgm:prSet presAssocID="{BB36BE83-3799-4A29-8F1F-385A345CB83F}" presName="compositeShape" presStyleCnt="0">
        <dgm:presLayoutVars>
          <dgm:dir/>
          <dgm:resizeHandles/>
        </dgm:presLayoutVars>
      </dgm:prSet>
      <dgm:spPr/>
    </dgm:pt>
    <dgm:pt modelId="{4729DCFA-6095-4C58-ACDE-BF1838615891}" type="pres">
      <dgm:prSet presAssocID="{BB36BE83-3799-4A29-8F1F-385A345CB83F}" presName="pyramid" presStyleLbl="node1" presStyleIdx="0" presStyleCnt="1"/>
      <dgm:spPr/>
    </dgm:pt>
    <dgm:pt modelId="{116405E2-6F86-40C1-9E4D-392B6F64427E}" type="pres">
      <dgm:prSet presAssocID="{BB36BE83-3799-4A29-8F1F-385A345CB83F}" presName="theList" presStyleCnt="0"/>
      <dgm:spPr/>
    </dgm:pt>
    <dgm:pt modelId="{6A7B18C6-A8E6-49B5-96E8-615F2FEBF8D0}" type="pres">
      <dgm:prSet presAssocID="{049B425C-86B7-4E45-95A2-6E0731340613}" presName="aNode" presStyleLbl="fgAcc1" presStyleIdx="0" presStyleCnt="4">
        <dgm:presLayoutVars>
          <dgm:bulletEnabled val="1"/>
        </dgm:presLayoutVars>
      </dgm:prSet>
      <dgm:spPr/>
    </dgm:pt>
    <dgm:pt modelId="{793ABA93-5FFE-443F-94CC-DAE38073DC51}" type="pres">
      <dgm:prSet presAssocID="{049B425C-86B7-4E45-95A2-6E0731340613}" presName="aSpace" presStyleCnt="0"/>
      <dgm:spPr/>
    </dgm:pt>
    <dgm:pt modelId="{531D2F9F-3F7D-4640-A939-5970B49CA54D}" type="pres">
      <dgm:prSet presAssocID="{717E9980-F038-4F1C-9E9F-963561F713D9}" presName="aNode" presStyleLbl="fgAcc1" presStyleIdx="1" presStyleCnt="4">
        <dgm:presLayoutVars>
          <dgm:bulletEnabled val="1"/>
        </dgm:presLayoutVars>
      </dgm:prSet>
      <dgm:spPr/>
    </dgm:pt>
    <dgm:pt modelId="{3F3F437C-EED1-43B1-93B9-0C110FA1E322}" type="pres">
      <dgm:prSet presAssocID="{717E9980-F038-4F1C-9E9F-963561F713D9}" presName="aSpace" presStyleCnt="0"/>
      <dgm:spPr/>
    </dgm:pt>
    <dgm:pt modelId="{46F01D92-5CE1-485A-B7F7-CB3150DB7011}" type="pres">
      <dgm:prSet presAssocID="{0A7EB2CC-8851-4E24-BD94-60DE0E892BD9}" presName="aNode" presStyleLbl="fgAcc1" presStyleIdx="2" presStyleCnt="4">
        <dgm:presLayoutVars>
          <dgm:bulletEnabled val="1"/>
        </dgm:presLayoutVars>
      </dgm:prSet>
      <dgm:spPr/>
    </dgm:pt>
    <dgm:pt modelId="{69FC1CB2-A9D2-4C1A-B33C-2FD97DC0A17E}" type="pres">
      <dgm:prSet presAssocID="{0A7EB2CC-8851-4E24-BD94-60DE0E892BD9}" presName="aSpace" presStyleCnt="0"/>
      <dgm:spPr/>
    </dgm:pt>
    <dgm:pt modelId="{9A467795-8B70-4119-932C-19E1550F5B6D}" type="pres">
      <dgm:prSet presAssocID="{A400D752-D972-4960-A287-47C846F8841C}" presName="aNode" presStyleLbl="fgAcc1" presStyleIdx="3" presStyleCnt="4">
        <dgm:presLayoutVars>
          <dgm:bulletEnabled val="1"/>
        </dgm:presLayoutVars>
      </dgm:prSet>
      <dgm:spPr/>
    </dgm:pt>
    <dgm:pt modelId="{9FCD3378-1C97-4ED4-BBC4-CF82589ADA00}" type="pres">
      <dgm:prSet presAssocID="{A400D752-D972-4960-A287-47C846F8841C}" presName="aSpace" presStyleCnt="0"/>
      <dgm:spPr/>
    </dgm:pt>
  </dgm:ptLst>
  <dgm:cxnLst>
    <dgm:cxn modelId="{3388DB01-2A7D-44B7-A5D6-D42463A7DB9A}" srcId="{BB36BE83-3799-4A29-8F1F-385A345CB83F}" destId="{0A7EB2CC-8851-4E24-BD94-60DE0E892BD9}" srcOrd="2" destOrd="0" parTransId="{55D356D0-C71C-4571-9D47-5F089FD460C6}" sibTransId="{C39378CE-C26D-4EBF-9042-9FB27AA992D0}"/>
    <dgm:cxn modelId="{A6544926-3A4B-4504-918B-F5CD56AB9535}" type="presOf" srcId="{BB36BE83-3799-4A29-8F1F-385A345CB83F}" destId="{3E329BA1-1717-402A-B7F0-C33855545854}" srcOrd="0" destOrd="0" presId="urn:microsoft.com/office/officeart/2005/8/layout/pyramid2"/>
    <dgm:cxn modelId="{F3EA3D65-7C1C-4E57-AE4C-33159B94478A}" srcId="{BB36BE83-3799-4A29-8F1F-385A345CB83F}" destId="{049B425C-86B7-4E45-95A2-6E0731340613}" srcOrd="0" destOrd="0" parTransId="{3C27869A-80EE-40DF-8F1F-DD148721C641}" sibTransId="{2AA3F5CF-6F59-4190-8C7F-85AD43CE0C4C}"/>
    <dgm:cxn modelId="{92569071-31C2-4191-B141-6C8578A3F3C5}" srcId="{BB36BE83-3799-4A29-8F1F-385A345CB83F}" destId="{717E9980-F038-4F1C-9E9F-963561F713D9}" srcOrd="1" destOrd="0" parTransId="{5F038B3B-E1CE-4910-92EB-37AD328A90A3}" sibTransId="{C4C9DE6F-92BA-45FD-8168-DCBB6E845AEA}"/>
    <dgm:cxn modelId="{F5321858-3B7F-4A1C-9E2F-6831DE229C17}" type="presOf" srcId="{A400D752-D972-4960-A287-47C846F8841C}" destId="{9A467795-8B70-4119-932C-19E1550F5B6D}" srcOrd="0" destOrd="0" presId="urn:microsoft.com/office/officeart/2005/8/layout/pyramid2"/>
    <dgm:cxn modelId="{8CF95F7C-A439-4725-89AB-50372A715B97}" srcId="{BB36BE83-3799-4A29-8F1F-385A345CB83F}" destId="{A400D752-D972-4960-A287-47C846F8841C}" srcOrd="3" destOrd="0" parTransId="{CEA3FEB7-2E0D-4F56-955F-F9266BBE0F2C}" sibTransId="{E9338728-F52D-49E9-BAC6-BF55707E9444}"/>
    <dgm:cxn modelId="{9213757D-9E44-411B-8E39-76B1B813F5F5}" type="presOf" srcId="{049B425C-86B7-4E45-95A2-6E0731340613}" destId="{6A7B18C6-A8E6-49B5-96E8-615F2FEBF8D0}" srcOrd="0" destOrd="0" presId="urn:microsoft.com/office/officeart/2005/8/layout/pyramid2"/>
    <dgm:cxn modelId="{759CA4AC-26A5-4934-BE4D-C0DF9567E56D}" type="presOf" srcId="{0A7EB2CC-8851-4E24-BD94-60DE0E892BD9}" destId="{46F01D92-5CE1-485A-B7F7-CB3150DB7011}" srcOrd="0" destOrd="0" presId="urn:microsoft.com/office/officeart/2005/8/layout/pyramid2"/>
    <dgm:cxn modelId="{E1D8F1DE-EEC7-4918-AEE3-37291E217C55}" type="presOf" srcId="{717E9980-F038-4F1C-9E9F-963561F713D9}" destId="{531D2F9F-3F7D-4640-A939-5970B49CA54D}" srcOrd="0" destOrd="0" presId="urn:microsoft.com/office/officeart/2005/8/layout/pyramid2"/>
    <dgm:cxn modelId="{994841C9-F9AB-4315-B20F-39152EAC6501}" type="presParOf" srcId="{3E329BA1-1717-402A-B7F0-C33855545854}" destId="{4729DCFA-6095-4C58-ACDE-BF1838615891}" srcOrd="0" destOrd="0" presId="urn:microsoft.com/office/officeart/2005/8/layout/pyramid2"/>
    <dgm:cxn modelId="{D65D78FE-DF9E-4C6A-ABF8-9765F11864B3}" type="presParOf" srcId="{3E329BA1-1717-402A-B7F0-C33855545854}" destId="{116405E2-6F86-40C1-9E4D-392B6F64427E}" srcOrd="1" destOrd="0" presId="urn:microsoft.com/office/officeart/2005/8/layout/pyramid2"/>
    <dgm:cxn modelId="{0974EE24-E3FF-471F-9191-AE6C520A0557}" type="presParOf" srcId="{116405E2-6F86-40C1-9E4D-392B6F64427E}" destId="{6A7B18C6-A8E6-49B5-96E8-615F2FEBF8D0}" srcOrd="0" destOrd="0" presId="urn:microsoft.com/office/officeart/2005/8/layout/pyramid2"/>
    <dgm:cxn modelId="{279123CB-E953-4BFE-95C2-DBA5C6179FBB}" type="presParOf" srcId="{116405E2-6F86-40C1-9E4D-392B6F64427E}" destId="{793ABA93-5FFE-443F-94CC-DAE38073DC51}" srcOrd="1" destOrd="0" presId="urn:microsoft.com/office/officeart/2005/8/layout/pyramid2"/>
    <dgm:cxn modelId="{5EFA4599-4CF7-48C2-BD17-C16BB726A542}" type="presParOf" srcId="{116405E2-6F86-40C1-9E4D-392B6F64427E}" destId="{531D2F9F-3F7D-4640-A939-5970B49CA54D}" srcOrd="2" destOrd="0" presId="urn:microsoft.com/office/officeart/2005/8/layout/pyramid2"/>
    <dgm:cxn modelId="{59081251-9FAC-4E7F-A358-815BFD4EC4D4}" type="presParOf" srcId="{116405E2-6F86-40C1-9E4D-392B6F64427E}" destId="{3F3F437C-EED1-43B1-93B9-0C110FA1E322}" srcOrd="3" destOrd="0" presId="urn:microsoft.com/office/officeart/2005/8/layout/pyramid2"/>
    <dgm:cxn modelId="{27D8E61F-3C56-4E4B-A740-C12738F19E62}" type="presParOf" srcId="{116405E2-6F86-40C1-9E4D-392B6F64427E}" destId="{46F01D92-5CE1-485A-B7F7-CB3150DB7011}" srcOrd="4" destOrd="0" presId="urn:microsoft.com/office/officeart/2005/8/layout/pyramid2"/>
    <dgm:cxn modelId="{1648EC6D-AEB7-4C21-87EF-4E5F9955EFFF}" type="presParOf" srcId="{116405E2-6F86-40C1-9E4D-392B6F64427E}" destId="{69FC1CB2-A9D2-4C1A-B33C-2FD97DC0A17E}" srcOrd="5" destOrd="0" presId="urn:microsoft.com/office/officeart/2005/8/layout/pyramid2"/>
    <dgm:cxn modelId="{48196835-355A-4386-A5ED-1180C54E603A}" type="presParOf" srcId="{116405E2-6F86-40C1-9E4D-392B6F64427E}" destId="{9A467795-8B70-4119-932C-19E1550F5B6D}" srcOrd="6" destOrd="0" presId="urn:microsoft.com/office/officeart/2005/8/layout/pyramid2"/>
    <dgm:cxn modelId="{00A2A14B-716D-41CB-96C7-913DDBB4A597}" type="presParOf" srcId="{116405E2-6F86-40C1-9E4D-392B6F64427E}" destId="{9FCD3378-1C97-4ED4-BBC4-CF82589ADA0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34E73B-3050-4630-B188-432BF6AE4C39}"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pt-BR"/>
        </a:p>
      </dgm:t>
    </dgm:pt>
    <dgm:pt modelId="{205BECC7-0512-44E4-845C-55C1CD000ED6}">
      <dgm:prSet phldrT="[Texto]" custT="1"/>
      <dgm:spPr/>
      <dgm:t>
        <a:bodyPr/>
        <a:lstStyle/>
        <a:p>
          <a:pPr algn="just"/>
          <a:r>
            <a:rPr lang="pt-BR" sz="1500" b="1" dirty="0">
              <a:latin typeface="+mn-lt"/>
            </a:rPr>
            <a:t>Durante os debates para aprovação</a:t>
          </a:r>
          <a:r>
            <a:rPr lang="pt-BR" sz="1500" dirty="0">
              <a:latin typeface="+mn-lt"/>
            </a:rPr>
            <a:t>:</a:t>
          </a:r>
        </a:p>
        <a:p>
          <a:pPr algn="just"/>
          <a:r>
            <a:rPr lang="pt-BR" sz="1500" b="1" dirty="0">
              <a:latin typeface="+mn-lt"/>
            </a:rPr>
            <a:t>1)</a:t>
          </a:r>
          <a:r>
            <a:rPr lang="pt-BR" sz="1500" dirty="0">
              <a:latin typeface="+mn-lt"/>
            </a:rPr>
            <a:t> Identificar se as diretrizes, objetivos e metas previstas no plano estão de acordo com os anseios da sociedade local.</a:t>
          </a:r>
          <a:endParaRPr lang="pt-BR" sz="1500" dirty="0"/>
        </a:p>
      </dgm:t>
    </dgm:pt>
    <dgm:pt modelId="{F2D1766F-E6EF-48E6-9904-ECE6A5067BD9}" type="parTrans" cxnId="{FA39652D-AA7F-4EE8-BB0D-56E8D82EBC14}">
      <dgm:prSet/>
      <dgm:spPr/>
      <dgm:t>
        <a:bodyPr/>
        <a:lstStyle/>
        <a:p>
          <a:pPr algn="just"/>
          <a:endParaRPr lang="pt-BR" sz="1500"/>
        </a:p>
      </dgm:t>
    </dgm:pt>
    <dgm:pt modelId="{C26D7F94-2D6C-4189-9768-A27FB10A34F2}" type="sibTrans" cxnId="{FA39652D-AA7F-4EE8-BB0D-56E8D82EBC14}">
      <dgm:prSet/>
      <dgm:spPr/>
      <dgm:t>
        <a:bodyPr/>
        <a:lstStyle/>
        <a:p>
          <a:pPr algn="just"/>
          <a:endParaRPr lang="pt-BR" sz="1500"/>
        </a:p>
      </dgm:t>
    </dgm:pt>
    <dgm:pt modelId="{E4B8B760-AC66-4DC0-9046-3123C33CB0F5}">
      <dgm:prSet phldrT="[Texto]" custT="1"/>
      <dgm:spPr/>
      <dgm:t>
        <a:bodyPr/>
        <a:lstStyle/>
        <a:p>
          <a:pPr algn="just"/>
          <a:r>
            <a:rPr lang="pt-BR" sz="1500" b="1" dirty="0">
              <a:latin typeface="+mn-lt"/>
            </a:rPr>
            <a:t>Após a aprovação do PPA</a:t>
          </a:r>
          <a:r>
            <a:rPr lang="pt-BR" sz="1500" dirty="0">
              <a:latin typeface="+mn-lt"/>
            </a:rPr>
            <a:t>:</a:t>
          </a:r>
        </a:p>
        <a:p>
          <a:pPr algn="just"/>
          <a:r>
            <a:rPr lang="pt-BR" sz="1500" b="1" dirty="0">
              <a:latin typeface="+mn-lt"/>
            </a:rPr>
            <a:t>2)</a:t>
          </a:r>
          <a:r>
            <a:rPr lang="pt-BR" sz="1500" dirty="0">
              <a:latin typeface="+mn-lt"/>
            </a:rPr>
            <a:t> Acompanhar as ações do Poder Executivo, verificando se estão de acordo com o previsto no plano.</a:t>
          </a:r>
          <a:endParaRPr lang="pt-BR" sz="1500" dirty="0"/>
        </a:p>
      </dgm:t>
    </dgm:pt>
    <dgm:pt modelId="{1E121510-5C49-440D-8876-DF67019DA3BC}" type="parTrans" cxnId="{56E0CE65-1A94-46A9-B1DA-AB18D4967624}">
      <dgm:prSet/>
      <dgm:spPr/>
      <dgm:t>
        <a:bodyPr/>
        <a:lstStyle/>
        <a:p>
          <a:pPr algn="just"/>
          <a:endParaRPr lang="pt-BR" sz="1500"/>
        </a:p>
      </dgm:t>
    </dgm:pt>
    <dgm:pt modelId="{B7965E36-D5F7-4A0B-911D-75A142D711F3}" type="sibTrans" cxnId="{56E0CE65-1A94-46A9-B1DA-AB18D4967624}">
      <dgm:prSet/>
      <dgm:spPr/>
      <dgm:t>
        <a:bodyPr/>
        <a:lstStyle/>
        <a:p>
          <a:pPr algn="just"/>
          <a:endParaRPr lang="pt-BR" sz="1500"/>
        </a:p>
      </dgm:t>
    </dgm:pt>
    <dgm:pt modelId="{3346BB6B-A0FE-45FF-BBDC-948926AC2EA0}">
      <dgm:prSet phldrT="[Texto]" custT="1"/>
      <dgm:spPr/>
      <dgm:t>
        <a:bodyPr/>
        <a:lstStyle/>
        <a:p>
          <a:pPr algn="just"/>
          <a:r>
            <a:rPr lang="pt-BR" sz="1500" b="1" dirty="0">
              <a:latin typeface="+mn-lt"/>
            </a:rPr>
            <a:t>3)</a:t>
          </a:r>
          <a:r>
            <a:rPr lang="pt-BR" sz="1500" dirty="0">
              <a:latin typeface="+mn-lt"/>
            </a:rPr>
            <a:t> Analisar a ocorrência ou não da circunstância prevista no Art. 167, § 1º (CF), o qual prevê que “</a:t>
          </a:r>
          <a:r>
            <a:rPr lang="pt-BR" sz="1500" i="1" dirty="0">
              <a:latin typeface="+mn-lt"/>
            </a:rPr>
            <a:t>Nenhum investimento cuja execução ultrapasse um exercício financeiro poderá ser iniciado sem prévia inclusão no plano plurianual, ou sem lei que autorize a inclusão, </a:t>
          </a:r>
          <a:r>
            <a:rPr lang="pt-BR" sz="1500" b="1" i="1" u="sng" dirty="0">
              <a:latin typeface="+mn-lt"/>
            </a:rPr>
            <a:t>sob pena de crime de responsabilidade</a:t>
          </a:r>
          <a:r>
            <a:rPr lang="pt-BR" sz="1500" b="1" u="none" dirty="0">
              <a:latin typeface="+mn-lt"/>
            </a:rPr>
            <a:t>”</a:t>
          </a:r>
          <a:r>
            <a:rPr lang="pt-BR" sz="1500" dirty="0">
              <a:latin typeface="+mn-lt"/>
            </a:rPr>
            <a:t>.</a:t>
          </a:r>
          <a:endParaRPr lang="pt-BR" sz="1500" dirty="0"/>
        </a:p>
      </dgm:t>
    </dgm:pt>
    <dgm:pt modelId="{E867F6F6-7C6D-47AA-ABD7-5CBF1D0C5B63}" type="parTrans" cxnId="{879FBDA8-90F6-4100-BBA1-305DE5E129A7}">
      <dgm:prSet/>
      <dgm:spPr/>
      <dgm:t>
        <a:bodyPr/>
        <a:lstStyle/>
        <a:p>
          <a:pPr algn="just"/>
          <a:endParaRPr lang="pt-BR" sz="1500"/>
        </a:p>
      </dgm:t>
    </dgm:pt>
    <dgm:pt modelId="{B55FE8B8-7C50-4996-A1D5-77719127C065}" type="sibTrans" cxnId="{879FBDA8-90F6-4100-BBA1-305DE5E129A7}">
      <dgm:prSet/>
      <dgm:spPr/>
      <dgm:t>
        <a:bodyPr/>
        <a:lstStyle/>
        <a:p>
          <a:pPr algn="just"/>
          <a:endParaRPr lang="pt-BR" sz="1500"/>
        </a:p>
      </dgm:t>
    </dgm:pt>
    <dgm:pt modelId="{955504D7-3C94-4250-9E0D-7F9A8DCF1FBA}" type="pres">
      <dgm:prSet presAssocID="{A634E73B-3050-4630-B188-432BF6AE4C39}" presName="linear" presStyleCnt="0">
        <dgm:presLayoutVars>
          <dgm:dir/>
          <dgm:resizeHandles val="exact"/>
        </dgm:presLayoutVars>
      </dgm:prSet>
      <dgm:spPr/>
    </dgm:pt>
    <dgm:pt modelId="{588C43C3-0DE0-4FD5-9CD9-2141C7C0D3BF}" type="pres">
      <dgm:prSet presAssocID="{205BECC7-0512-44E4-845C-55C1CD000ED6}" presName="comp" presStyleCnt="0"/>
      <dgm:spPr/>
    </dgm:pt>
    <dgm:pt modelId="{624413F8-C736-447B-9AD0-C0F45513B164}" type="pres">
      <dgm:prSet presAssocID="{205BECC7-0512-44E4-845C-55C1CD000ED6}" presName="box" presStyleLbl="node1" presStyleIdx="0" presStyleCnt="3"/>
      <dgm:spPr/>
    </dgm:pt>
    <dgm:pt modelId="{B11E0794-20B8-46B8-AAD1-8588F9DF4B92}" type="pres">
      <dgm:prSet presAssocID="{205BECC7-0512-44E4-845C-55C1CD000ED6}"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Análise do cliente estrutura de tópicos"/>
        </a:ext>
      </dgm:extLst>
    </dgm:pt>
    <dgm:pt modelId="{29924ECA-04E2-45BA-BCA7-0EE93B6093A7}" type="pres">
      <dgm:prSet presAssocID="{205BECC7-0512-44E4-845C-55C1CD000ED6}" presName="text" presStyleLbl="node1" presStyleIdx="0" presStyleCnt="3">
        <dgm:presLayoutVars>
          <dgm:bulletEnabled val="1"/>
        </dgm:presLayoutVars>
      </dgm:prSet>
      <dgm:spPr/>
    </dgm:pt>
    <dgm:pt modelId="{60DF25D9-7E56-4653-BAE5-FBCBF1A49DA3}" type="pres">
      <dgm:prSet presAssocID="{C26D7F94-2D6C-4189-9768-A27FB10A34F2}" presName="spacer" presStyleCnt="0"/>
      <dgm:spPr/>
    </dgm:pt>
    <dgm:pt modelId="{0FEB3F41-EA0F-4D34-A784-EEB5D6ABECCD}" type="pres">
      <dgm:prSet presAssocID="{E4B8B760-AC66-4DC0-9046-3123C33CB0F5}" presName="comp" presStyleCnt="0"/>
      <dgm:spPr/>
    </dgm:pt>
    <dgm:pt modelId="{3F6B18BC-D4E7-43EB-AD4C-91CD620B260A}" type="pres">
      <dgm:prSet presAssocID="{E4B8B760-AC66-4DC0-9046-3123C33CB0F5}" presName="box" presStyleLbl="node1" presStyleIdx="1" presStyleCnt="3"/>
      <dgm:spPr/>
    </dgm:pt>
    <dgm:pt modelId="{71D842F0-20C3-4A0D-8DA4-EB9F02C8E6A8}" type="pres">
      <dgm:prSet presAssocID="{E4B8B760-AC66-4DC0-9046-3123C33CB0F5}"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Câmera de segurança com preenchimento sólido"/>
        </a:ext>
      </dgm:extLst>
    </dgm:pt>
    <dgm:pt modelId="{694CD13F-8C6D-421D-A8EE-B41621ECC724}" type="pres">
      <dgm:prSet presAssocID="{E4B8B760-AC66-4DC0-9046-3123C33CB0F5}" presName="text" presStyleLbl="node1" presStyleIdx="1" presStyleCnt="3">
        <dgm:presLayoutVars>
          <dgm:bulletEnabled val="1"/>
        </dgm:presLayoutVars>
      </dgm:prSet>
      <dgm:spPr/>
    </dgm:pt>
    <dgm:pt modelId="{F15E044E-F6BF-4959-A067-A9F41FBE16AF}" type="pres">
      <dgm:prSet presAssocID="{B7965E36-D5F7-4A0B-911D-75A142D711F3}" presName="spacer" presStyleCnt="0"/>
      <dgm:spPr/>
    </dgm:pt>
    <dgm:pt modelId="{ADCF321C-3BDB-41B4-83F0-A4C622D508E3}" type="pres">
      <dgm:prSet presAssocID="{3346BB6B-A0FE-45FF-BBDC-948926AC2EA0}" presName="comp" presStyleCnt="0"/>
      <dgm:spPr/>
    </dgm:pt>
    <dgm:pt modelId="{D762AFF3-FE3C-41EC-AB15-9A7E91A14BA3}" type="pres">
      <dgm:prSet presAssocID="{3346BB6B-A0FE-45FF-BBDC-948926AC2EA0}" presName="box" presStyleLbl="node1" presStyleIdx="2" presStyleCnt="3"/>
      <dgm:spPr/>
    </dgm:pt>
    <dgm:pt modelId="{A2E12633-A92D-4171-AF8E-883633CA5EA6}" type="pres">
      <dgm:prSet presAssocID="{3346BB6B-A0FE-45FF-BBDC-948926AC2EA0}"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dgm:spPr>
      <dgm:extLst>
        <a:ext uri="{E40237B7-FDA0-4F09-8148-C483321AD2D9}">
          <dgm14:cNvPr xmlns:dgm14="http://schemas.microsoft.com/office/drawing/2010/diagram" id="0" name="" descr="Cruz do escudo com preenchimento sólido"/>
        </a:ext>
      </dgm:extLst>
    </dgm:pt>
    <dgm:pt modelId="{D9421732-F195-4026-91B4-02B742B6D954}" type="pres">
      <dgm:prSet presAssocID="{3346BB6B-A0FE-45FF-BBDC-948926AC2EA0}" presName="text" presStyleLbl="node1" presStyleIdx="2" presStyleCnt="3">
        <dgm:presLayoutVars>
          <dgm:bulletEnabled val="1"/>
        </dgm:presLayoutVars>
      </dgm:prSet>
      <dgm:spPr/>
    </dgm:pt>
  </dgm:ptLst>
  <dgm:cxnLst>
    <dgm:cxn modelId="{FA39652D-AA7F-4EE8-BB0D-56E8D82EBC14}" srcId="{A634E73B-3050-4630-B188-432BF6AE4C39}" destId="{205BECC7-0512-44E4-845C-55C1CD000ED6}" srcOrd="0" destOrd="0" parTransId="{F2D1766F-E6EF-48E6-9904-ECE6A5067BD9}" sibTransId="{C26D7F94-2D6C-4189-9768-A27FB10A34F2}"/>
    <dgm:cxn modelId="{82722F3A-C272-4ABF-83BF-60DBD7F8BBD1}" type="presOf" srcId="{A634E73B-3050-4630-B188-432BF6AE4C39}" destId="{955504D7-3C94-4250-9E0D-7F9A8DCF1FBA}" srcOrd="0" destOrd="0" presId="urn:microsoft.com/office/officeart/2005/8/layout/vList4"/>
    <dgm:cxn modelId="{56E0CE65-1A94-46A9-B1DA-AB18D4967624}" srcId="{A634E73B-3050-4630-B188-432BF6AE4C39}" destId="{E4B8B760-AC66-4DC0-9046-3123C33CB0F5}" srcOrd="1" destOrd="0" parTransId="{1E121510-5C49-440D-8876-DF67019DA3BC}" sibTransId="{B7965E36-D5F7-4A0B-911D-75A142D711F3}"/>
    <dgm:cxn modelId="{7986946A-B137-4214-8D04-37650ACD56F2}" type="presOf" srcId="{3346BB6B-A0FE-45FF-BBDC-948926AC2EA0}" destId="{D9421732-F195-4026-91B4-02B742B6D954}" srcOrd="1" destOrd="0" presId="urn:microsoft.com/office/officeart/2005/8/layout/vList4"/>
    <dgm:cxn modelId="{8ED0C456-DCC7-47B1-80FA-C44158E62A23}" type="presOf" srcId="{E4B8B760-AC66-4DC0-9046-3123C33CB0F5}" destId="{694CD13F-8C6D-421D-A8EE-B41621ECC724}" srcOrd="1" destOrd="0" presId="urn:microsoft.com/office/officeart/2005/8/layout/vList4"/>
    <dgm:cxn modelId="{2D10587C-40D6-4C01-B3DF-CC6520BCE269}" type="presOf" srcId="{205BECC7-0512-44E4-845C-55C1CD000ED6}" destId="{29924ECA-04E2-45BA-BCA7-0EE93B6093A7}" srcOrd="1" destOrd="0" presId="urn:microsoft.com/office/officeart/2005/8/layout/vList4"/>
    <dgm:cxn modelId="{1F151990-698C-4F6C-9AA5-3DCF5CC1090E}" type="presOf" srcId="{3346BB6B-A0FE-45FF-BBDC-948926AC2EA0}" destId="{D762AFF3-FE3C-41EC-AB15-9A7E91A14BA3}" srcOrd="0" destOrd="0" presId="urn:microsoft.com/office/officeart/2005/8/layout/vList4"/>
    <dgm:cxn modelId="{AFC51B99-9796-4FE5-B915-32A4ECB0F74E}" type="presOf" srcId="{E4B8B760-AC66-4DC0-9046-3123C33CB0F5}" destId="{3F6B18BC-D4E7-43EB-AD4C-91CD620B260A}" srcOrd="0" destOrd="0" presId="urn:microsoft.com/office/officeart/2005/8/layout/vList4"/>
    <dgm:cxn modelId="{CA10D1A5-E00F-443D-9906-DE194E71CF84}" type="presOf" srcId="{205BECC7-0512-44E4-845C-55C1CD000ED6}" destId="{624413F8-C736-447B-9AD0-C0F45513B164}" srcOrd="0" destOrd="0" presId="urn:microsoft.com/office/officeart/2005/8/layout/vList4"/>
    <dgm:cxn modelId="{879FBDA8-90F6-4100-BBA1-305DE5E129A7}" srcId="{A634E73B-3050-4630-B188-432BF6AE4C39}" destId="{3346BB6B-A0FE-45FF-BBDC-948926AC2EA0}" srcOrd="2" destOrd="0" parTransId="{E867F6F6-7C6D-47AA-ABD7-5CBF1D0C5B63}" sibTransId="{B55FE8B8-7C50-4996-A1D5-77719127C065}"/>
    <dgm:cxn modelId="{C756170E-569C-49E1-BCD3-C8E054955F30}" type="presParOf" srcId="{955504D7-3C94-4250-9E0D-7F9A8DCF1FBA}" destId="{588C43C3-0DE0-4FD5-9CD9-2141C7C0D3BF}" srcOrd="0" destOrd="0" presId="urn:microsoft.com/office/officeart/2005/8/layout/vList4"/>
    <dgm:cxn modelId="{71C100A5-5579-44CB-8E47-45CBF9F1032D}" type="presParOf" srcId="{588C43C3-0DE0-4FD5-9CD9-2141C7C0D3BF}" destId="{624413F8-C736-447B-9AD0-C0F45513B164}" srcOrd="0" destOrd="0" presId="urn:microsoft.com/office/officeart/2005/8/layout/vList4"/>
    <dgm:cxn modelId="{17203A3D-B2BD-476B-9B57-77BACB91DD38}" type="presParOf" srcId="{588C43C3-0DE0-4FD5-9CD9-2141C7C0D3BF}" destId="{B11E0794-20B8-46B8-AAD1-8588F9DF4B92}" srcOrd="1" destOrd="0" presId="urn:microsoft.com/office/officeart/2005/8/layout/vList4"/>
    <dgm:cxn modelId="{0C1361FD-BD9D-4F96-A114-A35AFAE398DF}" type="presParOf" srcId="{588C43C3-0DE0-4FD5-9CD9-2141C7C0D3BF}" destId="{29924ECA-04E2-45BA-BCA7-0EE93B6093A7}" srcOrd="2" destOrd="0" presId="urn:microsoft.com/office/officeart/2005/8/layout/vList4"/>
    <dgm:cxn modelId="{CC836EA2-433E-4ED1-90E4-20CDEC344834}" type="presParOf" srcId="{955504D7-3C94-4250-9E0D-7F9A8DCF1FBA}" destId="{60DF25D9-7E56-4653-BAE5-FBCBF1A49DA3}" srcOrd="1" destOrd="0" presId="urn:microsoft.com/office/officeart/2005/8/layout/vList4"/>
    <dgm:cxn modelId="{DADAC7D8-6DAB-4E89-980D-7DC34F3E09EC}" type="presParOf" srcId="{955504D7-3C94-4250-9E0D-7F9A8DCF1FBA}" destId="{0FEB3F41-EA0F-4D34-A784-EEB5D6ABECCD}" srcOrd="2" destOrd="0" presId="urn:microsoft.com/office/officeart/2005/8/layout/vList4"/>
    <dgm:cxn modelId="{89AEBE92-D934-4ACA-A929-35ED530842D7}" type="presParOf" srcId="{0FEB3F41-EA0F-4D34-A784-EEB5D6ABECCD}" destId="{3F6B18BC-D4E7-43EB-AD4C-91CD620B260A}" srcOrd="0" destOrd="0" presId="urn:microsoft.com/office/officeart/2005/8/layout/vList4"/>
    <dgm:cxn modelId="{33D89519-0677-4481-922F-F3CF0E5CF7AF}" type="presParOf" srcId="{0FEB3F41-EA0F-4D34-A784-EEB5D6ABECCD}" destId="{71D842F0-20C3-4A0D-8DA4-EB9F02C8E6A8}" srcOrd="1" destOrd="0" presId="urn:microsoft.com/office/officeart/2005/8/layout/vList4"/>
    <dgm:cxn modelId="{83A26E0D-4416-41DB-8580-7D1AF203CA3E}" type="presParOf" srcId="{0FEB3F41-EA0F-4D34-A784-EEB5D6ABECCD}" destId="{694CD13F-8C6D-421D-A8EE-B41621ECC724}" srcOrd="2" destOrd="0" presId="urn:microsoft.com/office/officeart/2005/8/layout/vList4"/>
    <dgm:cxn modelId="{A44B10FF-9441-4774-902E-98CE215CD9CF}" type="presParOf" srcId="{955504D7-3C94-4250-9E0D-7F9A8DCF1FBA}" destId="{F15E044E-F6BF-4959-A067-A9F41FBE16AF}" srcOrd="3" destOrd="0" presId="urn:microsoft.com/office/officeart/2005/8/layout/vList4"/>
    <dgm:cxn modelId="{E6B16B86-5B70-4F26-A98A-B1B918AFD31B}" type="presParOf" srcId="{955504D7-3C94-4250-9E0D-7F9A8DCF1FBA}" destId="{ADCF321C-3BDB-41B4-83F0-A4C622D508E3}" srcOrd="4" destOrd="0" presId="urn:microsoft.com/office/officeart/2005/8/layout/vList4"/>
    <dgm:cxn modelId="{0EE67319-6B78-40EF-A012-B7FA180FCEDB}" type="presParOf" srcId="{ADCF321C-3BDB-41B4-83F0-A4C622D508E3}" destId="{D762AFF3-FE3C-41EC-AB15-9A7E91A14BA3}" srcOrd="0" destOrd="0" presId="urn:microsoft.com/office/officeart/2005/8/layout/vList4"/>
    <dgm:cxn modelId="{F9024DEA-0D5A-406B-99BE-6D7BBB9D9A85}" type="presParOf" srcId="{ADCF321C-3BDB-41B4-83F0-A4C622D508E3}" destId="{A2E12633-A92D-4171-AF8E-883633CA5EA6}" srcOrd="1" destOrd="0" presId="urn:microsoft.com/office/officeart/2005/8/layout/vList4"/>
    <dgm:cxn modelId="{5BAD6CC8-E248-4DCD-8E78-C0C87307FC12}" type="presParOf" srcId="{ADCF321C-3BDB-41B4-83F0-A4C622D508E3}" destId="{D9421732-F195-4026-91B4-02B742B6D95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D8AC89-65C4-4987-A6B4-FDC29D1059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EDACCF6A-075E-459F-A611-0C0541D9F2C3}">
      <dgm:prSet phldrT="[Texto]" custT="1"/>
      <dgm:spPr/>
      <dgm:t>
        <a:bodyPr/>
        <a:lstStyle/>
        <a:p>
          <a:pPr algn="just"/>
          <a:r>
            <a:rPr lang="pt-BR" sz="2000" dirty="0"/>
            <a:t>Alguns dos principais objetivos da LDO</a:t>
          </a:r>
        </a:p>
      </dgm:t>
    </dgm:pt>
    <dgm:pt modelId="{D1CD2AD9-68FA-449B-A2F2-844DA7FCC85E}" type="parTrans" cxnId="{D486E0EF-D478-4C61-8F04-127016FC3A77}">
      <dgm:prSet/>
      <dgm:spPr/>
      <dgm:t>
        <a:bodyPr/>
        <a:lstStyle/>
        <a:p>
          <a:pPr algn="just"/>
          <a:endParaRPr lang="pt-BR"/>
        </a:p>
      </dgm:t>
    </dgm:pt>
    <dgm:pt modelId="{00FD1AF9-1CE4-4419-B829-EE9801A3BF8B}" type="sibTrans" cxnId="{D486E0EF-D478-4C61-8F04-127016FC3A77}">
      <dgm:prSet/>
      <dgm:spPr/>
      <dgm:t>
        <a:bodyPr/>
        <a:lstStyle/>
        <a:p>
          <a:pPr algn="just"/>
          <a:endParaRPr lang="pt-BR"/>
        </a:p>
      </dgm:t>
    </dgm:pt>
    <dgm:pt modelId="{572688FC-E3EA-449C-AA68-7F3960132C3E}">
      <dgm:prSet phldrT="[Texto]"/>
      <dgm:spPr/>
      <dgm:t>
        <a:bodyPr/>
        <a:lstStyle/>
        <a:p>
          <a:pPr algn="just"/>
          <a:r>
            <a:rPr lang="pt-BR" dirty="0">
              <a:solidFill>
                <a:schemeClr val="tx1"/>
              </a:solidFill>
            </a:rPr>
            <a:t>1) Estabelecer as metas e prioridades da administração pública para o exercício seguinte;</a:t>
          </a:r>
          <a:endParaRPr lang="pt-BR" dirty="0"/>
        </a:p>
      </dgm:t>
    </dgm:pt>
    <dgm:pt modelId="{E565AEAA-3A1E-40D2-A044-3FC5F20EFE19}" type="parTrans" cxnId="{76D46054-6CBB-4769-94A7-3033E35C65FE}">
      <dgm:prSet/>
      <dgm:spPr/>
      <dgm:t>
        <a:bodyPr/>
        <a:lstStyle/>
        <a:p>
          <a:pPr algn="just"/>
          <a:endParaRPr lang="pt-BR"/>
        </a:p>
      </dgm:t>
    </dgm:pt>
    <dgm:pt modelId="{68BB4903-19C4-4520-ACC6-6747672A07DF}" type="sibTrans" cxnId="{76D46054-6CBB-4769-94A7-3033E35C65FE}">
      <dgm:prSet/>
      <dgm:spPr/>
      <dgm:t>
        <a:bodyPr/>
        <a:lstStyle/>
        <a:p>
          <a:pPr algn="just"/>
          <a:endParaRPr lang="pt-BR"/>
        </a:p>
      </dgm:t>
    </dgm:pt>
    <dgm:pt modelId="{8EEBCC86-1A51-4633-86A6-6D53A352ED66}">
      <dgm:prSet phldrT="[Texto]"/>
      <dgm:spPr/>
      <dgm:t>
        <a:bodyPr/>
        <a:lstStyle/>
        <a:p>
          <a:pPr algn="just"/>
          <a:r>
            <a:rPr lang="pt-BR" dirty="0">
              <a:solidFill>
                <a:schemeClr val="tx1"/>
              </a:solidFill>
            </a:rPr>
            <a:t>2) Dispor sobre alterações na legislação tributária;</a:t>
          </a:r>
          <a:endParaRPr lang="pt-BR" dirty="0"/>
        </a:p>
      </dgm:t>
    </dgm:pt>
    <dgm:pt modelId="{EFE713BF-B977-4189-B078-DD9A4E29E3B8}" type="parTrans" cxnId="{FDDE7323-8203-42C2-BD4B-28A35E114BF5}">
      <dgm:prSet/>
      <dgm:spPr/>
      <dgm:t>
        <a:bodyPr/>
        <a:lstStyle/>
        <a:p>
          <a:pPr algn="just"/>
          <a:endParaRPr lang="pt-BR"/>
        </a:p>
      </dgm:t>
    </dgm:pt>
    <dgm:pt modelId="{D4752E2F-97AC-4C02-9E69-A3FFFD5E3FFA}" type="sibTrans" cxnId="{FDDE7323-8203-42C2-BD4B-28A35E114BF5}">
      <dgm:prSet/>
      <dgm:spPr/>
      <dgm:t>
        <a:bodyPr/>
        <a:lstStyle/>
        <a:p>
          <a:pPr algn="just"/>
          <a:endParaRPr lang="pt-BR"/>
        </a:p>
      </dgm:t>
    </dgm:pt>
    <dgm:pt modelId="{CA2EDE0F-75EE-4F45-9F84-4940EE211A05}">
      <dgm:prSet phldrT="[Texto]"/>
      <dgm:spPr/>
      <dgm:t>
        <a:bodyPr/>
        <a:lstStyle/>
        <a:p>
          <a:pPr algn="just"/>
          <a:r>
            <a:rPr lang="pt-BR" b="0" i="0" dirty="0"/>
            <a:t>3) Autorizar a concessão de vantagens/aumentos de remuneração, a criação/alteração de cargos e estrutura de carreiras, a admissão ou contratação de pessoal, a qualquer título, pela administração direta ou indireta.</a:t>
          </a:r>
          <a:endParaRPr lang="pt-BR" dirty="0"/>
        </a:p>
      </dgm:t>
    </dgm:pt>
    <dgm:pt modelId="{DA6372CF-3BFB-4980-916C-1A93FB742235}" type="parTrans" cxnId="{71315A2B-9E3F-4536-90CC-E44BD36D40D7}">
      <dgm:prSet/>
      <dgm:spPr/>
      <dgm:t>
        <a:bodyPr/>
        <a:lstStyle/>
        <a:p>
          <a:pPr algn="just"/>
          <a:endParaRPr lang="pt-BR"/>
        </a:p>
      </dgm:t>
    </dgm:pt>
    <dgm:pt modelId="{2AAE5ED7-3F0A-41E8-A8A0-BD30E8E6F39C}" type="sibTrans" cxnId="{71315A2B-9E3F-4536-90CC-E44BD36D40D7}">
      <dgm:prSet/>
      <dgm:spPr/>
      <dgm:t>
        <a:bodyPr/>
        <a:lstStyle/>
        <a:p>
          <a:pPr algn="just"/>
          <a:endParaRPr lang="pt-BR"/>
        </a:p>
      </dgm:t>
    </dgm:pt>
    <dgm:pt modelId="{4B7289C1-42BF-4001-8EC5-DB99228F8E68}" type="pres">
      <dgm:prSet presAssocID="{8DD8AC89-65C4-4987-A6B4-FDC29D1059D0}" presName="vert0" presStyleCnt="0">
        <dgm:presLayoutVars>
          <dgm:dir/>
          <dgm:animOne val="branch"/>
          <dgm:animLvl val="lvl"/>
        </dgm:presLayoutVars>
      </dgm:prSet>
      <dgm:spPr/>
    </dgm:pt>
    <dgm:pt modelId="{1B825AA8-2DD7-44FD-B1ED-EF413CFD2D00}" type="pres">
      <dgm:prSet presAssocID="{EDACCF6A-075E-459F-A611-0C0541D9F2C3}" presName="thickLine" presStyleLbl="alignNode1" presStyleIdx="0" presStyleCnt="1"/>
      <dgm:spPr/>
    </dgm:pt>
    <dgm:pt modelId="{2EBD7D7F-C097-4B09-BCFC-A4842FC04301}" type="pres">
      <dgm:prSet presAssocID="{EDACCF6A-075E-459F-A611-0C0541D9F2C3}" presName="horz1" presStyleCnt="0"/>
      <dgm:spPr/>
    </dgm:pt>
    <dgm:pt modelId="{AB8AB05F-A32F-4BF0-91BD-67A76CF67614}" type="pres">
      <dgm:prSet presAssocID="{EDACCF6A-075E-459F-A611-0C0541D9F2C3}" presName="tx1" presStyleLbl="revTx" presStyleIdx="0" presStyleCnt="4"/>
      <dgm:spPr/>
    </dgm:pt>
    <dgm:pt modelId="{59381134-0530-42C5-A4A5-07F1B9D5C995}" type="pres">
      <dgm:prSet presAssocID="{EDACCF6A-075E-459F-A611-0C0541D9F2C3}" presName="vert1" presStyleCnt="0"/>
      <dgm:spPr/>
    </dgm:pt>
    <dgm:pt modelId="{F8DB8AF8-7097-49DF-84C7-817BCBB9ACF2}" type="pres">
      <dgm:prSet presAssocID="{572688FC-E3EA-449C-AA68-7F3960132C3E}" presName="vertSpace2a" presStyleCnt="0"/>
      <dgm:spPr/>
    </dgm:pt>
    <dgm:pt modelId="{6A0A056B-E319-4E85-A359-AA6683DF6BD6}" type="pres">
      <dgm:prSet presAssocID="{572688FC-E3EA-449C-AA68-7F3960132C3E}" presName="horz2" presStyleCnt="0"/>
      <dgm:spPr/>
    </dgm:pt>
    <dgm:pt modelId="{9F1AFBA7-35F0-4D5C-9619-C1D34A23E6B8}" type="pres">
      <dgm:prSet presAssocID="{572688FC-E3EA-449C-AA68-7F3960132C3E}" presName="horzSpace2" presStyleCnt="0"/>
      <dgm:spPr/>
    </dgm:pt>
    <dgm:pt modelId="{7236E21F-D688-4DF9-ABA1-8F342331AD8B}" type="pres">
      <dgm:prSet presAssocID="{572688FC-E3EA-449C-AA68-7F3960132C3E}" presName="tx2" presStyleLbl="revTx" presStyleIdx="1" presStyleCnt="4"/>
      <dgm:spPr/>
    </dgm:pt>
    <dgm:pt modelId="{193CEDB8-2BA2-46AE-B468-87A7BC2A9491}" type="pres">
      <dgm:prSet presAssocID="{572688FC-E3EA-449C-AA68-7F3960132C3E}" presName="vert2" presStyleCnt="0"/>
      <dgm:spPr/>
    </dgm:pt>
    <dgm:pt modelId="{ADB07612-E950-4B87-B467-E24E3B183694}" type="pres">
      <dgm:prSet presAssocID="{572688FC-E3EA-449C-AA68-7F3960132C3E}" presName="thinLine2b" presStyleLbl="callout" presStyleIdx="0" presStyleCnt="3"/>
      <dgm:spPr/>
    </dgm:pt>
    <dgm:pt modelId="{EB683740-314F-46C0-8E4B-C8C9D9B0BFCE}" type="pres">
      <dgm:prSet presAssocID="{572688FC-E3EA-449C-AA68-7F3960132C3E}" presName="vertSpace2b" presStyleCnt="0"/>
      <dgm:spPr/>
    </dgm:pt>
    <dgm:pt modelId="{67E840D3-C1F6-45D0-8491-74A8217D87A5}" type="pres">
      <dgm:prSet presAssocID="{8EEBCC86-1A51-4633-86A6-6D53A352ED66}" presName="horz2" presStyleCnt="0"/>
      <dgm:spPr/>
    </dgm:pt>
    <dgm:pt modelId="{AB173495-DD4A-446D-94C3-B032AD4F1497}" type="pres">
      <dgm:prSet presAssocID="{8EEBCC86-1A51-4633-86A6-6D53A352ED66}" presName="horzSpace2" presStyleCnt="0"/>
      <dgm:spPr/>
    </dgm:pt>
    <dgm:pt modelId="{DE9DF013-0437-45AE-950D-65E71F159D83}" type="pres">
      <dgm:prSet presAssocID="{8EEBCC86-1A51-4633-86A6-6D53A352ED66}" presName="tx2" presStyleLbl="revTx" presStyleIdx="2" presStyleCnt="4"/>
      <dgm:spPr/>
    </dgm:pt>
    <dgm:pt modelId="{BE6CA581-E057-41EE-BB6D-1A3494F99AF2}" type="pres">
      <dgm:prSet presAssocID="{8EEBCC86-1A51-4633-86A6-6D53A352ED66}" presName="vert2" presStyleCnt="0"/>
      <dgm:spPr/>
    </dgm:pt>
    <dgm:pt modelId="{D7F755A1-143D-40B4-9FAF-FE9846C04A48}" type="pres">
      <dgm:prSet presAssocID="{8EEBCC86-1A51-4633-86A6-6D53A352ED66}" presName="thinLine2b" presStyleLbl="callout" presStyleIdx="1" presStyleCnt="3"/>
      <dgm:spPr/>
    </dgm:pt>
    <dgm:pt modelId="{83649891-BC97-4629-8DC4-2A94A0074375}" type="pres">
      <dgm:prSet presAssocID="{8EEBCC86-1A51-4633-86A6-6D53A352ED66}" presName="vertSpace2b" presStyleCnt="0"/>
      <dgm:spPr/>
    </dgm:pt>
    <dgm:pt modelId="{EBCBF2F7-B768-4AF9-992C-8B859095B9FA}" type="pres">
      <dgm:prSet presAssocID="{CA2EDE0F-75EE-4F45-9F84-4940EE211A05}" presName="horz2" presStyleCnt="0"/>
      <dgm:spPr/>
    </dgm:pt>
    <dgm:pt modelId="{A0B66365-9167-41B0-A785-28B214D3028C}" type="pres">
      <dgm:prSet presAssocID="{CA2EDE0F-75EE-4F45-9F84-4940EE211A05}" presName="horzSpace2" presStyleCnt="0"/>
      <dgm:spPr/>
    </dgm:pt>
    <dgm:pt modelId="{AD4C5C4A-801E-42ED-8C19-EE36A3D19081}" type="pres">
      <dgm:prSet presAssocID="{CA2EDE0F-75EE-4F45-9F84-4940EE211A05}" presName="tx2" presStyleLbl="revTx" presStyleIdx="3" presStyleCnt="4"/>
      <dgm:spPr/>
    </dgm:pt>
    <dgm:pt modelId="{5EA92F0F-6E90-46AA-81E2-2A74F9F51213}" type="pres">
      <dgm:prSet presAssocID="{CA2EDE0F-75EE-4F45-9F84-4940EE211A05}" presName="vert2" presStyleCnt="0"/>
      <dgm:spPr/>
    </dgm:pt>
    <dgm:pt modelId="{AE43E224-8186-4A1C-A111-C14CBEBB21AD}" type="pres">
      <dgm:prSet presAssocID="{CA2EDE0F-75EE-4F45-9F84-4940EE211A05}" presName="thinLine2b" presStyleLbl="callout" presStyleIdx="2" presStyleCnt="3"/>
      <dgm:spPr/>
    </dgm:pt>
    <dgm:pt modelId="{4BCC8567-931C-4767-BCBE-DD80926E37EB}" type="pres">
      <dgm:prSet presAssocID="{CA2EDE0F-75EE-4F45-9F84-4940EE211A05}" presName="vertSpace2b" presStyleCnt="0"/>
      <dgm:spPr/>
    </dgm:pt>
  </dgm:ptLst>
  <dgm:cxnLst>
    <dgm:cxn modelId="{9E70EA04-B681-4EF0-85C7-37798F5C1AC1}" type="presOf" srcId="{572688FC-E3EA-449C-AA68-7F3960132C3E}" destId="{7236E21F-D688-4DF9-ABA1-8F342331AD8B}" srcOrd="0" destOrd="0" presId="urn:microsoft.com/office/officeart/2008/layout/LinedList"/>
    <dgm:cxn modelId="{BD0A2F0D-0720-4B4A-918C-6CCE0A400D76}" type="presOf" srcId="{EDACCF6A-075E-459F-A611-0C0541D9F2C3}" destId="{AB8AB05F-A32F-4BF0-91BD-67A76CF67614}" srcOrd="0" destOrd="0" presId="urn:microsoft.com/office/officeart/2008/layout/LinedList"/>
    <dgm:cxn modelId="{FDDE7323-8203-42C2-BD4B-28A35E114BF5}" srcId="{EDACCF6A-075E-459F-A611-0C0541D9F2C3}" destId="{8EEBCC86-1A51-4633-86A6-6D53A352ED66}" srcOrd="1" destOrd="0" parTransId="{EFE713BF-B977-4189-B078-DD9A4E29E3B8}" sibTransId="{D4752E2F-97AC-4C02-9E69-A3FFFD5E3FFA}"/>
    <dgm:cxn modelId="{71315A2B-9E3F-4536-90CC-E44BD36D40D7}" srcId="{EDACCF6A-075E-459F-A611-0C0541D9F2C3}" destId="{CA2EDE0F-75EE-4F45-9F84-4940EE211A05}" srcOrd="2" destOrd="0" parTransId="{DA6372CF-3BFB-4980-916C-1A93FB742235}" sibTransId="{2AAE5ED7-3F0A-41E8-A8A0-BD30E8E6F39C}"/>
    <dgm:cxn modelId="{76D46054-6CBB-4769-94A7-3033E35C65FE}" srcId="{EDACCF6A-075E-459F-A611-0C0541D9F2C3}" destId="{572688FC-E3EA-449C-AA68-7F3960132C3E}" srcOrd="0" destOrd="0" parTransId="{E565AEAA-3A1E-40D2-A044-3FC5F20EFE19}" sibTransId="{68BB4903-19C4-4520-ACC6-6747672A07DF}"/>
    <dgm:cxn modelId="{45CFC578-58BC-4D3A-B4CE-6269BF4E9A95}" type="presOf" srcId="{8DD8AC89-65C4-4987-A6B4-FDC29D1059D0}" destId="{4B7289C1-42BF-4001-8EC5-DB99228F8E68}" srcOrd="0" destOrd="0" presId="urn:microsoft.com/office/officeart/2008/layout/LinedList"/>
    <dgm:cxn modelId="{F8CEB7BF-5D6F-423A-B0D1-F0E5FD349ADC}" type="presOf" srcId="{8EEBCC86-1A51-4633-86A6-6D53A352ED66}" destId="{DE9DF013-0437-45AE-950D-65E71F159D83}" srcOrd="0" destOrd="0" presId="urn:microsoft.com/office/officeart/2008/layout/LinedList"/>
    <dgm:cxn modelId="{D486E0EF-D478-4C61-8F04-127016FC3A77}" srcId="{8DD8AC89-65C4-4987-A6B4-FDC29D1059D0}" destId="{EDACCF6A-075E-459F-A611-0C0541D9F2C3}" srcOrd="0" destOrd="0" parTransId="{D1CD2AD9-68FA-449B-A2F2-844DA7FCC85E}" sibTransId="{00FD1AF9-1CE4-4419-B829-EE9801A3BF8B}"/>
    <dgm:cxn modelId="{52AE90F0-57E4-4959-B8C3-18DBE06E7AA2}" type="presOf" srcId="{CA2EDE0F-75EE-4F45-9F84-4940EE211A05}" destId="{AD4C5C4A-801E-42ED-8C19-EE36A3D19081}" srcOrd="0" destOrd="0" presId="urn:microsoft.com/office/officeart/2008/layout/LinedList"/>
    <dgm:cxn modelId="{D76592DE-5AAC-4075-A6F7-83D16D7FCAB3}" type="presParOf" srcId="{4B7289C1-42BF-4001-8EC5-DB99228F8E68}" destId="{1B825AA8-2DD7-44FD-B1ED-EF413CFD2D00}" srcOrd="0" destOrd="0" presId="urn:microsoft.com/office/officeart/2008/layout/LinedList"/>
    <dgm:cxn modelId="{6E1D85CA-DF14-4753-B08B-3685DB9680F2}" type="presParOf" srcId="{4B7289C1-42BF-4001-8EC5-DB99228F8E68}" destId="{2EBD7D7F-C097-4B09-BCFC-A4842FC04301}" srcOrd="1" destOrd="0" presId="urn:microsoft.com/office/officeart/2008/layout/LinedList"/>
    <dgm:cxn modelId="{4C5D17A5-52C2-4E59-B94C-CD22C54E05A1}" type="presParOf" srcId="{2EBD7D7F-C097-4B09-BCFC-A4842FC04301}" destId="{AB8AB05F-A32F-4BF0-91BD-67A76CF67614}" srcOrd="0" destOrd="0" presId="urn:microsoft.com/office/officeart/2008/layout/LinedList"/>
    <dgm:cxn modelId="{59393BFF-410C-42B3-AEC0-0E65B9831837}" type="presParOf" srcId="{2EBD7D7F-C097-4B09-BCFC-A4842FC04301}" destId="{59381134-0530-42C5-A4A5-07F1B9D5C995}" srcOrd="1" destOrd="0" presId="urn:microsoft.com/office/officeart/2008/layout/LinedList"/>
    <dgm:cxn modelId="{9FA6DEB2-FCDE-46FE-9E87-751C326D15EB}" type="presParOf" srcId="{59381134-0530-42C5-A4A5-07F1B9D5C995}" destId="{F8DB8AF8-7097-49DF-84C7-817BCBB9ACF2}" srcOrd="0" destOrd="0" presId="urn:microsoft.com/office/officeart/2008/layout/LinedList"/>
    <dgm:cxn modelId="{3411D732-1CC3-41F7-8E77-D77F05E5C1F0}" type="presParOf" srcId="{59381134-0530-42C5-A4A5-07F1B9D5C995}" destId="{6A0A056B-E319-4E85-A359-AA6683DF6BD6}" srcOrd="1" destOrd="0" presId="urn:microsoft.com/office/officeart/2008/layout/LinedList"/>
    <dgm:cxn modelId="{3A5E7B1F-866A-46AE-9DAE-DDF6ADAA753D}" type="presParOf" srcId="{6A0A056B-E319-4E85-A359-AA6683DF6BD6}" destId="{9F1AFBA7-35F0-4D5C-9619-C1D34A23E6B8}" srcOrd="0" destOrd="0" presId="urn:microsoft.com/office/officeart/2008/layout/LinedList"/>
    <dgm:cxn modelId="{B10E4A0F-3F13-483E-BB6B-965696EE3431}" type="presParOf" srcId="{6A0A056B-E319-4E85-A359-AA6683DF6BD6}" destId="{7236E21F-D688-4DF9-ABA1-8F342331AD8B}" srcOrd="1" destOrd="0" presId="urn:microsoft.com/office/officeart/2008/layout/LinedList"/>
    <dgm:cxn modelId="{BD2E75F8-5A1D-4E6E-9538-01F4F3B8B561}" type="presParOf" srcId="{6A0A056B-E319-4E85-A359-AA6683DF6BD6}" destId="{193CEDB8-2BA2-46AE-B468-87A7BC2A9491}" srcOrd="2" destOrd="0" presId="urn:microsoft.com/office/officeart/2008/layout/LinedList"/>
    <dgm:cxn modelId="{5A4C1120-52B4-4370-AC2E-27705027CDFF}" type="presParOf" srcId="{59381134-0530-42C5-A4A5-07F1B9D5C995}" destId="{ADB07612-E950-4B87-B467-E24E3B183694}" srcOrd="2" destOrd="0" presId="urn:microsoft.com/office/officeart/2008/layout/LinedList"/>
    <dgm:cxn modelId="{D530A49A-4ED5-43DB-B156-C8503ED54CF5}" type="presParOf" srcId="{59381134-0530-42C5-A4A5-07F1B9D5C995}" destId="{EB683740-314F-46C0-8E4B-C8C9D9B0BFCE}" srcOrd="3" destOrd="0" presId="urn:microsoft.com/office/officeart/2008/layout/LinedList"/>
    <dgm:cxn modelId="{3B1E5A0F-7301-43ED-B501-618572956A92}" type="presParOf" srcId="{59381134-0530-42C5-A4A5-07F1B9D5C995}" destId="{67E840D3-C1F6-45D0-8491-74A8217D87A5}" srcOrd="4" destOrd="0" presId="urn:microsoft.com/office/officeart/2008/layout/LinedList"/>
    <dgm:cxn modelId="{9A99ECF3-F4FE-4FE1-B616-911CCB059CF1}" type="presParOf" srcId="{67E840D3-C1F6-45D0-8491-74A8217D87A5}" destId="{AB173495-DD4A-446D-94C3-B032AD4F1497}" srcOrd="0" destOrd="0" presId="urn:microsoft.com/office/officeart/2008/layout/LinedList"/>
    <dgm:cxn modelId="{6D71D26E-502E-40EB-894F-0AEA0F3DB04A}" type="presParOf" srcId="{67E840D3-C1F6-45D0-8491-74A8217D87A5}" destId="{DE9DF013-0437-45AE-950D-65E71F159D83}" srcOrd="1" destOrd="0" presId="urn:microsoft.com/office/officeart/2008/layout/LinedList"/>
    <dgm:cxn modelId="{C2610BD5-A6DD-453B-9AFE-216A9D7F6D45}" type="presParOf" srcId="{67E840D3-C1F6-45D0-8491-74A8217D87A5}" destId="{BE6CA581-E057-41EE-BB6D-1A3494F99AF2}" srcOrd="2" destOrd="0" presId="urn:microsoft.com/office/officeart/2008/layout/LinedList"/>
    <dgm:cxn modelId="{409D98B2-C33A-4599-86CF-E2B02E227961}" type="presParOf" srcId="{59381134-0530-42C5-A4A5-07F1B9D5C995}" destId="{D7F755A1-143D-40B4-9FAF-FE9846C04A48}" srcOrd="5" destOrd="0" presId="urn:microsoft.com/office/officeart/2008/layout/LinedList"/>
    <dgm:cxn modelId="{53DDFAA4-A533-48F4-B07C-4C2C2F5455DA}" type="presParOf" srcId="{59381134-0530-42C5-A4A5-07F1B9D5C995}" destId="{83649891-BC97-4629-8DC4-2A94A0074375}" srcOrd="6" destOrd="0" presId="urn:microsoft.com/office/officeart/2008/layout/LinedList"/>
    <dgm:cxn modelId="{079873AF-5B4D-4047-9216-6B9C201D6E6F}" type="presParOf" srcId="{59381134-0530-42C5-A4A5-07F1B9D5C995}" destId="{EBCBF2F7-B768-4AF9-992C-8B859095B9FA}" srcOrd="7" destOrd="0" presId="urn:microsoft.com/office/officeart/2008/layout/LinedList"/>
    <dgm:cxn modelId="{1A0E96A5-D598-4914-925C-BD11645EB7F4}" type="presParOf" srcId="{EBCBF2F7-B768-4AF9-992C-8B859095B9FA}" destId="{A0B66365-9167-41B0-A785-28B214D3028C}" srcOrd="0" destOrd="0" presId="urn:microsoft.com/office/officeart/2008/layout/LinedList"/>
    <dgm:cxn modelId="{77BEA089-C4AC-47E1-8FEB-AA12F8F4DD55}" type="presParOf" srcId="{EBCBF2F7-B768-4AF9-992C-8B859095B9FA}" destId="{AD4C5C4A-801E-42ED-8C19-EE36A3D19081}" srcOrd="1" destOrd="0" presId="urn:microsoft.com/office/officeart/2008/layout/LinedList"/>
    <dgm:cxn modelId="{3FE4E389-A8B9-4B7D-A0F4-B8F0621AEAE7}" type="presParOf" srcId="{EBCBF2F7-B768-4AF9-992C-8B859095B9FA}" destId="{5EA92F0F-6E90-46AA-81E2-2A74F9F51213}" srcOrd="2" destOrd="0" presId="urn:microsoft.com/office/officeart/2008/layout/LinedList"/>
    <dgm:cxn modelId="{EA8CBD8E-A275-4375-8461-4A46BBFDD496}" type="presParOf" srcId="{59381134-0530-42C5-A4A5-07F1B9D5C995}" destId="{AE43E224-8186-4A1C-A111-C14CBEBB21AD}" srcOrd="8" destOrd="0" presId="urn:microsoft.com/office/officeart/2008/layout/LinedList"/>
    <dgm:cxn modelId="{661647B0-83E0-467F-A9E3-71549D11F550}" type="presParOf" srcId="{59381134-0530-42C5-A4A5-07F1B9D5C995}" destId="{4BCC8567-931C-4767-BCBE-DD80926E37E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B36D49E-A337-4DE4-867D-68B6913346E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pt-BR"/>
        </a:p>
      </dgm:t>
    </dgm:pt>
    <dgm:pt modelId="{2D1533A0-1E45-42D7-80A4-BFD1B0D4E904}">
      <dgm:prSet phldrT="[Texto]"/>
      <dgm:spPr/>
      <dgm:t>
        <a:bodyPr/>
        <a:lstStyle/>
        <a:p>
          <a:r>
            <a:rPr lang="pt-BR" dirty="0"/>
            <a:t>PPA 2022-2025 – Elevar a 50% no município o número de crianças de 0 a 3 anos que frequenta a escola/creche (média atual do Piauí: 16,1%)</a:t>
          </a:r>
        </a:p>
      </dgm:t>
    </dgm:pt>
    <dgm:pt modelId="{28DDBF54-922A-4911-88D6-9C5DB943C20C}" type="parTrans" cxnId="{4AF2F628-3253-4490-A90B-9D4FCC931832}">
      <dgm:prSet/>
      <dgm:spPr/>
      <dgm:t>
        <a:bodyPr/>
        <a:lstStyle/>
        <a:p>
          <a:endParaRPr lang="pt-BR"/>
        </a:p>
      </dgm:t>
    </dgm:pt>
    <dgm:pt modelId="{800AFB3D-B9E3-43DC-BA70-E021A1F97503}" type="sibTrans" cxnId="{4AF2F628-3253-4490-A90B-9D4FCC931832}">
      <dgm:prSet/>
      <dgm:spPr/>
      <dgm:t>
        <a:bodyPr/>
        <a:lstStyle/>
        <a:p>
          <a:endParaRPr lang="pt-BR"/>
        </a:p>
      </dgm:t>
    </dgm:pt>
    <dgm:pt modelId="{89633DD8-486A-4643-AFD3-10522EFB3370}">
      <dgm:prSet phldrT="[Texto]"/>
      <dgm:spPr>
        <a:solidFill>
          <a:schemeClr val="accent5">
            <a:lumMod val="75000"/>
          </a:schemeClr>
        </a:solidFill>
      </dgm:spPr>
      <dgm:t>
        <a:bodyPr/>
        <a:lstStyle/>
        <a:p>
          <a:r>
            <a:rPr lang="pt-BR" dirty="0"/>
            <a:t>LDO 2022 – 20% das crianças na faixa etária matriculadas e frequentando</a:t>
          </a:r>
        </a:p>
      </dgm:t>
    </dgm:pt>
    <dgm:pt modelId="{A9FC7ACF-078B-4AA5-8666-F65020DC4177}" type="parTrans" cxnId="{802D2650-B3D6-451D-A75F-9286FDC8222D}">
      <dgm:prSet/>
      <dgm:spPr/>
      <dgm:t>
        <a:bodyPr/>
        <a:lstStyle/>
        <a:p>
          <a:endParaRPr lang="pt-BR"/>
        </a:p>
      </dgm:t>
    </dgm:pt>
    <dgm:pt modelId="{971B6D71-5FF9-4857-962F-37823841CBC4}" type="sibTrans" cxnId="{802D2650-B3D6-451D-A75F-9286FDC8222D}">
      <dgm:prSet/>
      <dgm:spPr/>
      <dgm:t>
        <a:bodyPr/>
        <a:lstStyle/>
        <a:p>
          <a:endParaRPr lang="pt-BR"/>
        </a:p>
      </dgm:t>
    </dgm:pt>
    <dgm:pt modelId="{1BD84B79-368B-41D7-86E7-4DCB9053EB68}">
      <dgm:prSet phldrT="[Texto]"/>
      <dgm:spPr>
        <a:solidFill>
          <a:schemeClr val="accent5">
            <a:lumMod val="75000"/>
          </a:schemeClr>
        </a:solidFill>
      </dgm:spPr>
      <dgm:t>
        <a:bodyPr/>
        <a:lstStyle/>
        <a:p>
          <a:r>
            <a:rPr lang="pt-BR" dirty="0"/>
            <a:t>LDO 2023 – 30% das crianças na faixa etária matriculadas e frequentando</a:t>
          </a:r>
        </a:p>
      </dgm:t>
    </dgm:pt>
    <dgm:pt modelId="{75EBE2CB-DBC5-4621-A9E9-408322AABC70}" type="parTrans" cxnId="{C3B9EF83-65C0-4F7F-8134-4DA700E4D329}">
      <dgm:prSet/>
      <dgm:spPr/>
      <dgm:t>
        <a:bodyPr/>
        <a:lstStyle/>
        <a:p>
          <a:endParaRPr lang="pt-BR"/>
        </a:p>
      </dgm:t>
    </dgm:pt>
    <dgm:pt modelId="{6E0A2778-9457-4206-827B-5B5BA561A5B8}" type="sibTrans" cxnId="{C3B9EF83-65C0-4F7F-8134-4DA700E4D329}">
      <dgm:prSet/>
      <dgm:spPr/>
      <dgm:t>
        <a:bodyPr/>
        <a:lstStyle/>
        <a:p>
          <a:endParaRPr lang="pt-BR"/>
        </a:p>
      </dgm:t>
    </dgm:pt>
    <dgm:pt modelId="{CEC4549D-E4B9-44AB-8BFD-A378AC078C92}">
      <dgm:prSet phldrT="[Texto]"/>
      <dgm:spPr>
        <a:solidFill>
          <a:schemeClr val="accent5">
            <a:lumMod val="75000"/>
          </a:schemeClr>
        </a:solidFill>
      </dgm:spPr>
      <dgm:t>
        <a:bodyPr/>
        <a:lstStyle/>
        <a:p>
          <a:r>
            <a:rPr lang="pt-BR" dirty="0"/>
            <a:t>LDO 2024 – 40% das crianças na faixa etária matriculadas e frequentando</a:t>
          </a:r>
        </a:p>
      </dgm:t>
    </dgm:pt>
    <dgm:pt modelId="{BA7696F3-E526-407D-A343-AF851A4634D9}" type="parTrans" cxnId="{51B229C4-D103-4B15-A3A8-0B05231F22AB}">
      <dgm:prSet/>
      <dgm:spPr/>
      <dgm:t>
        <a:bodyPr/>
        <a:lstStyle/>
        <a:p>
          <a:endParaRPr lang="pt-BR"/>
        </a:p>
      </dgm:t>
    </dgm:pt>
    <dgm:pt modelId="{167439A8-E568-4A76-8B94-FF1378A768F7}" type="sibTrans" cxnId="{51B229C4-D103-4B15-A3A8-0B05231F22AB}">
      <dgm:prSet/>
      <dgm:spPr/>
      <dgm:t>
        <a:bodyPr/>
        <a:lstStyle/>
        <a:p>
          <a:endParaRPr lang="pt-BR"/>
        </a:p>
      </dgm:t>
    </dgm:pt>
    <dgm:pt modelId="{427EFA70-6895-43CD-9F07-0BA38704D9CB}">
      <dgm:prSet phldrT="[Texto]"/>
      <dgm:spPr>
        <a:solidFill>
          <a:schemeClr val="accent5">
            <a:lumMod val="75000"/>
          </a:schemeClr>
        </a:solidFill>
      </dgm:spPr>
      <dgm:t>
        <a:bodyPr/>
        <a:lstStyle/>
        <a:p>
          <a:r>
            <a:rPr lang="pt-BR" dirty="0"/>
            <a:t>LDO 2025 – 50% das crianças na faixa etária matriculadas e frequentando</a:t>
          </a:r>
        </a:p>
      </dgm:t>
    </dgm:pt>
    <dgm:pt modelId="{13597294-5C2F-4819-AAA8-C966A1FA7989}" type="parTrans" cxnId="{1B8408E2-5608-490A-B291-F92BF93FC004}">
      <dgm:prSet/>
      <dgm:spPr/>
      <dgm:t>
        <a:bodyPr/>
        <a:lstStyle/>
        <a:p>
          <a:endParaRPr lang="pt-BR"/>
        </a:p>
      </dgm:t>
    </dgm:pt>
    <dgm:pt modelId="{097B6BBD-F15E-425F-8DB9-69BB15CAE21C}" type="sibTrans" cxnId="{1B8408E2-5608-490A-B291-F92BF93FC004}">
      <dgm:prSet/>
      <dgm:spPr/>
      <dgm:t>
        <a:bodyPr/>
        <a:lstStyle/>
        <a:p>
          <a:endParaRPr lang="pt-BR"/>
        </a:p>
      </dgm:t>
    </dgm:pt>
    <dgm:pt modelId="{B2650C6A-F287-48FF-8BB8-416F1FE5FCDD}" type="pres">
      <dgm:prSet presAssocID="{BB36D49E-A337-4DE4-867D-68B6913346E5}" presName="Name0" presStyleCnt="0">
        <dgm:presLayoutVars>
          <dgm:chPref val="1"/>
          <dgm:dir/>
          <dgm:animOne val="branch"/>
          <dgm:animLvl val="lvl"/>
          <dgm:resizeHandles/>
        </dgm:presLayoutVars>
      </dgm:prSet>
      <dgm:spPr/>
    </dgm:pt>
    <dgm:pt modelId="{830DE4DF-7165-4125-AB44-4B91B3373B5A}" type="pres">
      <dgm:prSet presAssocID="{2D1533A0-1E45-42D7-80A4-BFD1B0D4E904}" presName="vertOne" presStyleCnt="0"/>
      <dgm:spPr/>
    </dgm:pt>
    <dgm:pt modelId="{093D2E2A-DC9B-4F06-91EC-D4116F6671F7}" type="pres">
      <dgm:prSet presAssocID="{2D1533A0-1E45-42D7-80A4-BFD1B0D4E904}" presName="txOne" presStyleLbl="node0" presStyleIdx="0" presStyleCnt="1" custScaleY="57084" custLinFactNeighborX="515" custLinFactNeighborY="-167">
        <dgm:presLayoutVars>
          <dgm:chPref val="3"/>
        </dgm:presLayoutVars>
      </dgm:prSet>
      <dgm:spPr/>
    </dgm:pt>
    <dgm:pt modelId="{1A1E50C8-274F-4A01-9AA5-B07689BF893A}" type="pres">
      <dgm:prSet presAssocID="{2D1533A0-1E45-42D7-80A4-BFD1B0D4E904}" presName="parTransOne" presStyleCnt="0"/>
      <dgm:spPr/>
    </dgm:pt>
    <dgm:pt modelId="{41E3C915-B5FF-4328-8974-1F6200C3F18D}" type="pres">
      <dgm:prSet presAssocID="{2D1533A0-1E45-42D7-80A4-BFD1B0D4E904}" presName="horzOne" presStyleCnt="0"/>
      <dgm:spPr/>
    </dgm:pt>
    <dgm:pt modelId="{BA8ED44F-300E-4FD5-80B8-4C2DACE75387}" type="pres">
      <dgm:prSet presAssocID="{89633DD8-486A-4643-AFD3-10522EFB3370}" presName="vertTwo" presStyleCnt="0"/>
      <dgm:spPr/>
    </dgm:pt>
    <dgm:pt modelId="{4D8D6354-76B6-4608-8733-80F76FBAFB0E}" type="pres">
      <dgm:prSet presAssocID="{89633DD8-486A-4643-AFD3-10522EFB3370}" presName="txTwo" presStyleLbl="node2" presStyleIdx="0" presStyleCnt="4">
        <dgm:presLayoutVars>
          <dgm:chPref val="3"/>
        </dgm:presLayoutVars>
      </dgm:prSet>
      <dgm:spPr/>
    </dgm:pt>
    <dgm:pt modelId="{DDC14EC4-DC7A-42D7-A03A-EBA8457ECEDF}" type="pres">
      <dgm:prSet presAssocID="{89633DD8-486A-4643-AFD3-10522EFB3370}" presName="horzTwo" presStyleCnt="0"/>
      <dgm:spPr/>
    </dgm:pt>
    <dgm:pt modelId="{46E8E063-782F-4A4D-9020-D43A4C5E3D6E}" type="pres">
      <dgm:prSet presAssocID="{971B6D71-5FF9-4857-962F-37823841CBC4}" presName="sibSpaceTwo" presStyleCnt="0"/>
      <dgm:spPr/>
    </dgm:pt>
    <dgm:pt modelId="{61998A6F-FD9A-487B-A8DD-BEB153CE1177}" type="pres">
      <dgm:prSet presAssocID="{1BD84B79-368B-41D7-86E7-4DCB9053EB68}" presName="vertTwo" presStyleCnt="0"/>
      <dgm:spPr/>
    </dgm:pt>
    <dgm:pt modelId="{D7FBFCDC-305D-42FB-943E-E9D305F23785}" type="pres">
      <dgm:prSet presAssocID="{1BD84B79-368B-41D7-86E7-4DCB9053EB68}" presName="txTwo" presStyleLbl="node2" presStyleIdx="1" presStyleCnt="4">
        <dgm:presLayoutVars>
          <dgm:chPref val="3"/>
        </dgm:presLayoutVars>
      </dgm:prSet>
      <dgm:spPr/>
    </dgm:pt>
    <dgm:pt modelId="{815A1C70-51AE-4AAA-BA6B-6E171BAAEAF8}" type="pres">
      <dgm:prSet presAssocID="{1BD84B79-368B-41D7-86E7-4DCB9053EB68}" presName="horzTwo" presStyleCnt="0"/>
      <dgm:spPr/>
    </dgm:pt>
    <dgm:pt modelId="{2BD2BC86-9758-4306-BBE7-17DB041CFE02}" type="pres">
      <dgm:prSet presAssocID="{6E0A2778-9457-4206-827B-5B5BA561A5B8}" presName="sibSpaceTwo" presStyleCnt="0"/>
      <dgm:spPr/>
    </dgm:pt>
    <dgm:pt modelId="{4C6948CD-539A-4218-B4E5-E4F00178C3C8}" type="pres">
      <dgm:prSet presAssocID="{CEC4549D-E4B9-44AB-8BFD-A378AC078C92}" presName="vertTwo" presStyleCnt="0"/>
      <dgm:spPr/>
    </dgm:pt>
    <dgm:pt modelId="{6369C2D0-2D55-4079-9C29-4C05B7E3505B}" type="pres">
      <dgm:prSet presAssocID="{CEC4549D-E4B9-44AB-8BFD-A378AC078C92}" presName="txTwo" presStyleLbl="node2" presStyleIdx="2" presStyleCnt="4">
        <dgm:presLayoutVars>
          <dgm:chPref val="3"/>
        </dgm:presLayoutVars>
      </dgm:prSet>
      <dgm:spPr/>
    </dgm:pt>
    <dgm:pt modelId="{FAF6B608-732C-4762-B992-CE77DBB2E331}" type="pres">
      <dgm:prSet presAssocID="{CEC4549D-E4B9-44AB-8BFD-A378AC078C92}" presName="horzTwo" presStyleCnt="0"/>
      <dgm:spPr/>
    </dgm:pt>
    <dgm:pt modelId="{408C67B2-89C5-4EEE-AFEE-EE9E64E0199E}" type="pres">
      <dgm:prSet presAssocID="{167439A8-E568-4A76-8B94-FF1378A768F7}" presName="sibSpaceTwo" presStyleCnt="0"/>
      <dgm:spPr/>
    </dgm:pt>
    <dgm:pt modelId="{81FB4AD7-338D-41C4-892C-E4879D5357A0}" type="pres">
      <dgm:prSet presAssocID="{427EFA70-6895-43CD-9F07-0BA38704D9CB}" presName="vertTwo" presStyleCnt="0"/>
      <dgm:spPr/>
    </dgm:pt>
    <dgm:pt modelId="{746902A0-E2F6-4392-89DA-A6BAE2797C41}" type="pres">
      <dgm:prSet presAssocID="{427EFA70-6895-43CD-9F07-0BA38704D9CB}" presName="txTwo" presStyleLbl="node2" presStyleIdx="3" presStyleCnt="4">
        <dgm:presLayoutVars>
          <dgm:chPref val="3"/>
        </dgm:presLayoutVars>
      </dgm:prSet>
      <dgm:spPr/>
    </dgm:pt>
    <dgm:pt modelId="{C6CA40C7-61A4-4553-B437-1E5C939FB1CE}" type="pres">
      <dgm:prSet presAssocID="{427EFA70-6895-43CD-9F07-0BA38704D9CB}" presName="horzTwo" presStyleCnt="0"/>
      <dgm:spPr/>
    </dgm:pt>
  </dgm:ptLst>
  <dgm:cxnLst>
    <dgm:cxn modelId="{9F15E31B-6CF4-47BB-BC91-DE738095430C}" type="presOf" srcId="{427EFA70-6895-43CD-9F07-0BA38704D9CB}" destId="{746902A0-E2F6-4392-89DA-A6BAE2797C41}" srcOrd="0" destOrd="0" presId="urn:microsoft.com/office/officeart/2005/8/layout/hierarchy4"/>
    <dgm:cxn modelId="{4AF2F628-3253-4490-A90B-9D4FCC931832}" srcId="{BB36D49E-A337-4DE4-867D-68B6913346E5}" destId="{2D1533A0-1E45-42D7-80A4-BFD1B0D4E904}" srcOrd="0" destOrd="0" parTransId="{28DDBF54-922A-4911-88D6-9C5DB943C20C}" sibTransId="{800AFB3D-B9E3-43DC-BA70-E021A1F97503}"/>
    <dgm:cxn modelId="{EDE7DF31-3D88-4F93-9465-3CD14A614D24}" type="presOf" srcId="{2D1533A0-1E45-42D7-80A4-BFD1B0D4E904}" destId="{093D2E2A-DC9B-4F06-91EC-D4116F6671F7}" srcOrd="0" destOrd="0" presId="urn:microsoft.com/office/officeart/2005/8/layout/hierarchy4"/>
    <dgm:cxn modelId="{92E2C138-EEF8-4758-8C93-40F7FA0CE41E}" type="presOf" srcId="{BB36D49E-A337-4DE4-867D-68B6913346E5}" destId="{B2650C6A-F287-48FF-8BB8-416F1FE5FCDD}" srcOrd="0" destOrd="0" presId="urn:microsoft.com/office/officeart/2005/8/layout/hierarchy4"/>
    <dgm:cxn modelId="{C20FCC45-AAFA-480B-8851-E55183F2A802}" type="presOf" srcId="{89633DD8-486A-4643-AFD3-10522EFB3370}" destId="{4D8D6354-76B6-4608-8733-80F76FBAFB0E}" srcOrd="0" destOrd="0" presId="urn:microsoft.com/office/officeart/2005/8/layout/hierarchy4"/>
    <dgm:cxn modelId="{802D2650-B3D6-451D-A75F-9286FDC8222D}" srcId="{2D1533A0-1E45-42D7-80A4-BFD1B0D4E904}" destId="{89633DD8-486A-4643-AFD3-10522EFB3370}" srcOrd="0" destOrd="0" parTransId="{A9FC7ACF-078B-4AA5-8666-F65020DC4177}" sibTransId="{971B6D71-5FF9-4857-962F-37823841CBC4}"/>
    <dgm:cxn modelId="{C3B9EF83-65C0-4F7F-8134-4DA700E4D329}" srcId="{2D1533A0-1E45-42D7-80A4-BFD1B0D4E904}" destId="{1BD84B79-368B-41D7-86E7-4DCB9053EB68}" srcOrd="1" destOrd="0" parTransId="{75EBE2CB-DBC5-4621-A9E9-408322AABC70}" sibTransId="{6E0A2778-9457-4206-827B-5B5BA561A5B8}"/>
    <dgm:cxn modelId="{C24EC49B-7945-45C9-A6FC-3AEC0028C4DA}" type="presOf" srcId="{1BD84B79-368B-41D7-86E7-4DCB9053EB68}" destId="{D7FBFCDC-305D-42FB-943E-E9D305F23785}" srcOrd="0" destOrd="0" presId="urn:microsoft.com/office/officeart/2005/8/layout/hierarchy4"/>
    <dgm:cxn modelId="{51B229C4-D103-4B15-A3A8-0B05231F22AB}" srcId="{2D1533A0-1E45-42D7-80A4-BFD1B0D4E904}" destId="{CEC4549D-E4B9-44AB-8BFD-A378AC078C92}" srcOrd="2" destOrd="0" parTransId="{BA7696F3-E526-407D-A343-AF851A4634D9}" sibTransId="{167439A8-E568-4A76-8B94-FF1378A768F7}"/>
    <dgm:cxn modelId="{1B8408E2-5608-490A-B291-F92BF93FC004}" srcId="{2D1533A0-1E45-42D7-80A4-BFD1B0D4E904}" destId="{427EFA70-6895-43CD-9F07-0BA38704D9CB}" srcOrd="3" destOrd="0" parTransId="{13597294-5C2F-4819-AAA8-C966A1FA7989}" sibTransId="{097B6BBD-F15E-425F-8DB9-69BB15CAE21C}"/>
    <dgm:cxn modelId="{4BBAE5E2-E09F-4DE6-BA15-8C64C611C0A2}" type="presOf" srcId="{CEC4549D-E4B9-44AB-8BFD-A378AC078C92}" destId="{6369C2D0-2D55-4079-9C29-4C05B7E3505B}" srcOrd="0" destOrd="0" presId="urn:microsoft.com/office/officeart/2005/8/layout/hierarchy4"/>
    <dgm:cxn modelId="{6AD552A7-E174-4CB0-8DEB-D54743B1538C}" type="presParOf" srcId="{B2650C6A-F287-48FF-8BB8-416F1FE5FCDD}" destId="{830DE4DF-7165-4125-AB44-4B91B3373B5A}" srcOrd="0" destOrd="0" presId="urn:microsoft.com/office/officeart/2005/8/layout/hierarchy4"/>
    <dgm:cxn modelId="{6218C694-53E4-464E-A91A-E8E22969D33A}" type="presParOf" srcId="{830DE4DF-7165-4125-AB44-4B91B3373B5A}" destId="{093D2E2A-DC9B-4F06-91EC-D4116F6671F7}" srcOrd="0" destOrd="0" presId="urn:microsoft.com/office/officeart/2005/8/layout/hierarchy4"/>
    <dgm:cxn modelId="{A2AD0768-1009-4646-93AE-B16D2B9B48BE}" type="presParOf" srcId="{830DE4DF-7165-4125-AB44-4B91B3373B5A}" destId="{1A1E50C8-274F-4A01-9AA5-B07689BF893A}" srcOrd="1" destOrd="0" presId="urn:microsoft.com/office/officeart/2005/8/layout/hierarchy4"/>
    <dgm:cxn modelId="{A79525B6-BEBF-4299-A62A-8B08E4F8756A}" type="presParOf" srcId="{830DE4DF-7165-4125-AB44-4B91B3373B5A}" destId="{41E3C915-B5FF-4328-8974-1F6200C3F18D}" srcOrd="2" destOrd="0" presId="urn:microsoft.com/office/officeart/2005/8/layout/hierarchy4"/>
    <dgm:cxn modelId="{5D7DEC87-8696-4A29-B922-59764405C601}" type="presParOf" srcId="{41E3C915-B5FF-4328-8974-1F6200C3F18D}" destId="{BA8ED44F-300E-4FD5-80B8-4C2DACE75387}" srcOrd="0" destOrd="0" presId="urn:microsoft.com/office/officeart/2005/8/layout/hierarchy4"/>
    <dgm:cxn modelId="{9606F286-FF56-4402-8252-89ACA12B6D7B}" type="presParOf" srcId="{BA8ED44F-300E-4FD5-80B8-4C2DACE75387}" destId="{4D8D6354-76B6-4608-8733-80F76FBAFB0E}" srcOrd="0" destOrd="0" presId="urn:microsoft.com/office/officeart/2005/8/layout/hierarchy4"/>
    <dgm:cxn modelId="{F2DF2F61-D7BE-4F4D-8EEB-A40C2E03E8DF}" type="presParOf" srcId="{BA8ED44F-300E-4FD5-80B8-4C2DACE75387}" destId="{DDC14EC4-DC7A-42D7-A03A-EBA8457ECEDF}" srcOrd="1" destOrd="0" presId="urn:microsoft.com/office/officeart/2005/8/layout/hierarchy4"/>
    <dgm:cxn modelId="{616B64B1-FF3D-43A8-B7C2-04FE6459BC63}" type="presParOf" srcId="{41E3C915-B5FF-4328-8974-1F6200C3F18D}" destId="{46E8E063-782F-4A4D-9020-D43A4C5E3D6E}" srcOrd="1" destOrd="0" presId="urn:microsoft.com/office/officeart/2005/8/layout/hierarchy4"/>
    <dgm:cxn modelId="{281B5080-C7C0-424F-8020-B7A37CBC06D4}" type="presParOf" srcId="{41E3C915-B5FF-4328-8974-1F6200C3F18D}" destId="{61998A6F-FD9A-487B-A8DD-BEB153CE1177}" srcOrd="2" destOrd="0" presId="urn:microsoft.com/office/officeart/2005/8/layout/hierarchy4"/>
    <dgm:cxn modelId="{E2A698DD-F4D6-4A1E-A5C1-D4D634BFB56F}" type="presParOf" srcId="{61998A6F-FD9A-487B-A8DD-BEB153CE1177}" destId="{D7FBFCDC-305D-42FB-943E-E9D305F23785}" srcOrd="0" destOrd="0" presId="urn:microsoft.com/office/officeart/2005/8/layout/hierarchy4"/>
    <dgm:cxn modelId="{DEC1430E-0D8F-4C77-B765-8616B6700171}" type="presParOf" srcId="{61998A6F-FD9A-487B-A8DD-BEB153CE1177}" destId="{815A1C70-51AE-4AAA-BA6B-6E171BAAEAF8}" srcOrd="1" destOrd="0" presId="urn:microsoft.com/office/officeart/2005/8/layout/hierarchy4"/>
    <dgm:cxn modelId="{AD5E45BE-B6F8-4080-BC02-BA0EB660A84C}" type="presParOf" srcId="{41E3C915-B5FF-4328-8974-1F6200C3F18D}" destId="{2BD2BC86-9758-4306-BBE7-17DB041CFE02}" srcOrd="3" destOrd="0" presId="urn:microsoft.com/office/officeart/2005/8/layout/hierarchy4"/>
    <dgm:cxn modelId="{A4D18FED-89DE-4FC1-9705-E55BE2275393}" type="presParOf" srcId="{41E3C915-B5FF-4328-8974-1F6200C3F18D}" destId="{4C6948CD-539A-4218-B4E5-E4F00178C3C8}" srcOrd="4" destOrd="0" presId="urn:microsoft.com/office/officeart/2005/8/layout/hierarchy4"/>
    <dgm:cxn modelId="{E8C13F2E-7929-4A62-9653-B2735EA0A3EE}" type="presParOf" srcId="{4C6948CD-539A-4218-B4E5-E4F00178C3C8}" destId="{6369C2D0-2D55-4079-9C29-4C05B7E3505B}" srcOrd="0" destOrd="0" presId="urn:microsoft.com/office/officeart/2005/8/layout/hierarchy4"/>
    <dgm:cxn modelId="{D0A1428F-A919-43AB-8E30-038E51FC86F8}" type="presParOf" srcId="{4C6948CD-539A-4218-B4E5-E4F00178C3C8}" destId="{FAF6B608-732C-4762-B992-CE77DBB2E331}" srcOrd="1" destOrd="0" presId="urn:microsoft.com/office/officeart/2005/8/layout/hierarchy4"/>
    <dgm:cxn modelId="{1271498F-BAB7-470F-ACC6-45C7D12BCB4B}" type="presParOf" srcId="{41E3C915-B5FF-4328-8974-1F6200C3F18D}" destId="{408C67B2-89C5-4EEE-AFEE-EE9E64E0199E}" srcOrd="5" destOrd="0" presId="urn:microsoft.com/office/officeart/2005/8/layout/hierarchy4"/>
    <dgm:cxn modelId="{0961FF81-3E51-4A36-A111-203A437AC0B0}" type="presParOf" srcId="{41E3C915-B5FF-4328-8974-1F6200C3F18D}" destId="{81FB4AD7-338D-41C4-892C-E4879D5357A0}" srcOrd="6" destOrd="0" presId="urn:microsoft.com/office/officeart/2005/8/layout/hierarchy4"/>
    <dgm:cxn modelId="{9F74FEB1-79B2-4C3C-A514-6A1EE4C475C5}" type="presParOf" srcId="{81FB4AD7-338D-41C4-892C-E4879D5357A0}" destId="{746902A0-E2F6-4392-89DA-A6BAE2797C41}" srcOrd="0" destOrd="0" presId="urn:microsoft.com/office/officeart/2005/8/layout/hierarchy4"/>
    <dgm:cxn modelId="{FA50C033-770C-40AD-91AF-3465EC9CF1DB}" type="presParOf" srcId="{81FB4AD7-338D-41C4-892C-E4879D5357A0}" destId="{C6CA40C7-61A4-4553-B437-1E5C939FB1C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34B0767-CAD4-45FD-81E5-C5DF2FF617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EEEC677-9D7A-4EAB-A927-9E1C7948B116}">
      <dgm:prSet/>
      <dgm:spPr/>
      <dgm:t>
        <a:bodyPr/>
        <a:lstStyle/>
        <a:p>
          <a:pPr algn="just"/>
          <a:r>
            <a:rPr lang="pt-BR" dirty="0"/>
            <a:t>II - se houver autorização específica na lei de diretrizes orçamentárias, ressalvadas as empresas públicas e as sociedades de economia mista.</a:t>
          </a:r>
        </a:p>
      </dgm:t>
    </dgm:pt>
    <dgm:pt modelId="{1A3F5733-6C5E-4701-B474-D594AC892D8A}" type="parTrans" cxnId="{8B53F8E5-12C7-45D5-972A-D6BC84A7C6CE}">
      <dgm:prSet/>
      <dgm:spPr/>
      <dgm:t>
        <a:bodyPr/>
        <a:lstStyle/>
        <a:p>
          <a:pPr algn="just"/>
          <a:endParaRPr lang="pt-BR"/>
        </a:p>
      </dgm:t>
    </dgm:pt>
    <dgm:pt modelId="{2571049E-3827-4354-A7ED-7833080ED4B4}" type="sibTrans" cxnId="{8B53F8E5-12C7-45D5-972A-D6BC84A7C6CE}">
      <dgm:prSet/>
      <dgm:spPr/>
      <dgm:t>
        <a:bodyPr/>
        <a:lstStyle/>
        <a:p>
          <a:pPr algn="just"/>
          <a:endParaRPr lang="pt-BR"/>
        </a:p>
      </dgm:t>
    </dgm:pt>
    <dgm:pt modelId="{E1ED350B-AB27-49E1-9954-C60A83ED897C}">
      <dgm:prSet phldrT="[Texto]"/>
      <dgm:spPr/>
      <dgm:t>
        <a:bodyPr/>
        <a:lstStyle/>
        <a:p>
          <a:pPr algn="just"/>
          <a:r>
            <a:rPr lang="pt-BR" dirty="0"/>
            <a:t>I - se houver prévia dotação orçamentária suficiente para atender às projeções de despesa de pessoal e aos acréscimos dela decorrentes; </a:t>
          </a:r>
        </a:p>
      </dgm:t>
    </dgm:pt>
    <dgm:pt modelId="{27A410AB-9CD0-467C-B7EF-138F38F7A955}" type="sibTrans" cxnId="{A388E322-7923-4165-ACC4-8D101658B349}">
      <dgm:prSet/>
      <dgm:spPr/>
      <dgm:t>
        <a:bodyPr/>
        <a:lstStyle/>
        <a:p>
          <a:pPr algn="just"/>
          <a:endParaRPr lang="pt-BR"/>
        </a:p>
      </dgm:t>
    </dgm:pt>
    <dgm:pt modelId="{5B5B68B5-CF6E-4031-B745-18D1F4EED0C3}" type="parTrans" cxnId="{A388E322-7923-4165-ACC4-8D101658B349}">
      <dgm:prSet/>
      <dgm:spPr/>
      <dgm:t>
        <a:bodyPr/>
        <a:lstStyle/>
        <a:p>
          <a:pPr algn="just"/>
          <a:endParaRPr lang="pt-BR"/>
        </a:p>
      </dgm:t>
    </dgm:pt>
    <dgm:pt modelId="{4BD2CF3B-7792-4F55-B3D9-24DD776717FA}" type="pres">
      <dgm:prSet presAssocID="{834B0767-CAD4-45FD-81E5-C5DF2FF61703}" presName="linear" presStyleCnt="0">
        <dgm:presLayoutVars>
          <dgm:animLvl val="lvl"/>
          <dgm:resizeHandles val="exact"/>
        </dgm:presLayoutVars>
      </dgm:prSet>
      <dgm:spPr/>
    </dgm:pt>
    <dgm:pt modelId="{AC77380D-C8ED-40AF-822E-122B238638EE}" type="pres">
      <dgm:prSet presAssocID="{E1ED350B-AB27-49E1-9954-C60A83ED897C}" presName="parentText" presStyleLbl="node1" presStyleIdx="0" presStyleCnt="2">
        <dgm:presLayoutVars>
          <dgm:chMax val="0"/>
          <dgm:bulletEnabled val="1"/>
        </dgm:presLayoutVars>
      </dgm:prSet>
      <dgm:spPr/>
    </dgm:pt>
    <dgm:pt modelId="{6B9B5738-BBF4-4EBE-B79B-20DB374FEEC5}" type="pres">
      <dgm:prSet presAssocID="{27A410AB-9CD0-467C-B7EF-138F38F7A955}" presName="spacer" presStyleCnt="0"/>
      <dgm:spPr/>
    </dgm:pt>
    <dgm:pt modelId="{F786089B-678B-48EA-88FD-6512F604ADAD}" type="pres">
      <dgm:prSet presAssocID="{7EEEC677-9D7A-4EAB-A927-9E1C7948B116}" presName="parentText" presStyleLbl="node1" presStyleIdx="1" presStyleCnt="2">
        <dgm:presLayoutVars>
          <dgm:chMax val="0"/>
          <dgm:bulletEnabled val="1"/>
        </dgm:presLayoutVars>
      </dgm:prSet>
      <dgm:spPr/>
    </dgm:pt>
  </dgm:ptLst>
  <dgm:cxnLst>
    <dgm:cxn modelId="{71D0C60F-B835-477E-9303-C54F554A54DB}" type="presOf" srcId="{7EEEC677-9D7A-4EAB-A927-9E1C7948B116}" destId="{F786089B-678B-48EA-88FD-6512F604ADAD}" srcOrd="0" destOrd="0" presId="urn:microsoft.com/office/officeart/2005/8/layout/vList2"/>
    <dgm:cxn modelId="{A388E322-7923-4165-ACC4-8D101658B349}" srcId="{834B0767-CAD4-45FD-81E5-C5DF2FF61703}" destId="{E1ED350B-AB27-49E1-9954-C60A83ED897C}" srcOrd="0" destOrd="0" parTransId="{5B5B68B5-CF6E-4031-B745-18D1F4EED0C3}" sibTransId="{27A410AB-9CD0-467C-B7EF-138F38F7A955}"/>
    <dgm:cxn modelId="{0549CC95-C43F-449D-9777-F78D1C0AF4E2}" type="presOf" srcId="{834B0767-CAD4-45FD-81E5-C5DF2FF61703}" destId="{4BD2CF3B-7792-4F55-B3D9-24DD776717FA}" srcOrd="0" destOrd="0" presId="urn:microsoft.com/office/officeart/2005/8/layout/vList2"/>
    <dgm:cxn modelId="{AD13F29F-2A99-43EB-99EB-91EAF12D7449}" type="presOf" srcId="{E1ED350B-AB27-49E1-9954-C60A83ED897C}" destId="{AC77380D-C8ED-40AF-822E-122B238638EE}" srcOrd="0" destOrd="0" presId="urn:microsoft.com/office/officeart/2005/8/layout/vList2"/>
    <dgm:cxn modelId="{8B53F8E5-12C7-45D5-972A-D6BC84A7C6CE}" srcId="{834B0767-CAD4-45FD-81E5-C5DF2FF61703}" destId="{7EEEC677-9D7A-4EAB-A927-9E1C7948B116}" srcOrd="1" destOrd="0" parTransId="{1A3F5733-6C5E-4701-B474-D594AC892D8A}" sibTransId="{2571049E-3827-4354-A7ED-7833080ED4B4}"/>
    <dgm:cxn modelId="{A87AB761-3DD9-4577-87C8-07F774908885}" type="presParOf" srcId="{4BD2CF3B-7792-4F55-B3D9-24DD776717FA}" destId="{AC77380D-C8ED-40AF-822E-122B238638EE}" srcOrd="0" destOrd="0" presId="urn:microsoft.com/office/officeart/2005/8/layout/vList2"/>
    <dgm:cxn modelId="{3339E6F4-DCF9-4BD7-A4C4-B4DB15DD7503}" type="presParOf" srcId="{4BD2CF3B-7792-4F55-B3D9-24DD776717FA}" destId="{6B9B5738-BBF4-4EBE-B79B-20DB374FEEC5}" srcOrd="1" destOrd="0" presId="urn:microsoft.com/office/officeart/2005/8/layout/vList2"/>
    <dgm:cxn modelId="{DD5444B2-67E2-4617-B414-E2BD9D4F331F}" type="presParOf" srcId="{4BD2CF3B-7792-4F55-B3D9-24DD776717FA}" destId="{F786089B-678B-48EA-88FD-6512F604ADA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0CDB764-8FA9-430D-8040-7AA3109E1E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9E0A484A-C05E-417B-B850-FB0979E8C668}">
      <dgm:prSet phldrT="[Texto]"/>
      <dgm:spPr/>
      <dgm:t>
        <a:bodyPr/>
        <a:lstStyle/>
        <a:p>
          <a:r>
            <a:rPr lang="pt-BR" dirty="0"/>
            <a:t>Equilíbrio entre receitas e despesas;</a:t>
          </a:r>
        </a:p>
      </dgm:t>
    </dgm:pt>
    <dgm:pt modelId="{37EE1197-234F-4D30-88F2-88AE9419304F}" type="parTrans" cxnId="{49CFEE29-4FA7-4EC0-BDC4-3AB6596155B1}">
      <dgm:prSet/>
      <dgm:spPr/>
      <dgm:t>
        <a:bodyPr/>
        <a:lstStyle/>
        <a:p>
          <a:endParaRPr lang="pt-BR"/>
        </a:p>
      </dgm:t>
    </dgm:pt>
    <dgm:pt modelId="{CC814D58-6EE8-47C0-BE57-DB88152FA18D}" type="sibTrans" cxnId="{49CFEE29-4FA7-4EC0-BDC4-3AB6596155B1}">
      <dgm:prSet/>
      <dgm:spPr/>
      <dgm:t>
        <a:bodyPr/>
        <a:lstStyle/>
        <a:p>
          <a:endParaRPr lang="pt-BR"/>
        </a:p>
      </dgm:t>
    </dgm:pt>
    <dgm:pt modelId="{846A97E6-0343-43F3-8937-06C5E65B44C1}">
      <dgm:prSet phldrT="[Texto]"/>
      <dgm:spPr/>
      <dgm:t>
        <a:bodyPr/>
        <a:lstStyle/>
        <a:p>
          <a:r>
            <a:rPr lang="pt-BR" dirty="0"/>
            <a:t>Critérios e formas de limitação de empenho;</a:t>
          </a:r>
        </a:p>
      </dgm:t>
    </dgm:pt>
    <dgm:pt modelId="{4D2AF6B6-1633-4A94-A17A-64F9DBEAD91A}" type="parTrans" cxnId="{A387F23A-1677-4136-9DC6-D329FB86C5D7}">
      <dgm:prSet/>
      <dgm:spPr/>
      <dgm:t>
        <a:bodyPr/>
        <a:lstStyle/>
        <a:p>
          <a:endParaRPr lang="pt-BR"/>
        </a:p>
      </dgm:t>
    </dgm:pt>
    <dgm:pt modelId="{507D06F7-4E9B-4FBE-92D9-CD9A3F6BFDD3}" type="sibTrans" cxnId="{A387F23A-1677-4136-9DC6-D329FB86C5D7}">
      <dgm:prSet/>
      <dgm:spPr/>
      <dgm:t>
        <a:bodyPr/>
        <a:lstStyle/>
        <a:p>
          <a:endParaRPr lang="pt-BR"/>
        </a:p>
      </dgm:t>
    </dgm:pt>
    <dgm:pt modelId="{8C45C7CC-DB6E-4A89-977D-CA4FA650B7C9}">
      <dgm:prSet phldrT="[Texto]"/>
      <dgm:spPr/>
      <dgm:t>
        <a:bodyPr/>
        <a:lstStyle/>
        <a:p>
          <a:r>
            <a:rPr lang="pt-BR" dirty="0"/>
            <a:t>Renúncia de receitas;</a:t>
          </a:r>
        </a:p>
      </dgm:t>
    </dgm:pt>
    <dgm:pt modelId="{A7198DE1-E250-45EF-B38E-5D6DFCFA3E79}" type="parTrans" cxnId="{94A6A9FE-10A0-46B5-B758-84584B624792}">
      <dgm:prSet/>
      <dgm:spPr/>
      <dgm:t>
        <a:bodyPr/>
        <a:lstStyle/>
        <a:p>
          <a:endParaRPr lang="pt-BR"/>
        </a:p>
      </dgm:t>
    </dgm:pt>
    <dgm:pt modelId="{EB693ABA-BA0B-4E12-BCFC-0386611E18A1}" type="sibTrans" cxnId="{94A6A9FE-10A0-46B5-B758-84584B624792}">
      <dgm:prSet/>
      <dgm:spPr/>
      <dgm:t>
        <a:bodyPr/>
        <a:lstStyle/>
        <a:p>
          <a:endParaRPr lang="pt-BR"/>
        </a:p>
      </dgm:t>
    </dgm:pt>
    <dgm:pt modelId="{E7C4E409-8ECE-4FED-9708-408D19B77981}">
      <dgm:prSet phldrT="[Texto]"/>
      <dgm:spPr/>
      <dgm:t>
        <a:bodyPr/>
        <a:lstStyle/>
        <a:p>
          <a:r>
            <a:rPr lang="pt-BR" dirty="0"/>
            <a:t>Condições para transferências de recursos a entidades públicas e privadas;</a:t>
          </a:r>
        </a:p>
      </dgm:t>
    </dgm:pt>
    <dgm:pt modelId="{CF50EEB3-A501-43B9-8C74-5A3CCC5159CE}" type="parTrans" cxnId="{28CEAD4F-3BDD-48E6-9BCE-F794BF3D21B1}">
      <dgm:prSet/>
      <dgm:spPr/>
      <dgm:t>
        <a:bodyPr/>
        <a:lstStyle/>
        <a:p>
          <a:endParaRPr lang="pt-BR"/>
        </a:p>
      </dgm:t>
    </dgm:pt>
    <dgm:pt modelId="{E44ABCEC-E476-4CFB-B21C-D72DADD97277}" type="sibTrans" cxnId="{28CEAD4F-3BDD-48E6-9BCE-F794BF3D21B1}">
      <dgm:prSet/>
      <dgm:spPr/>
      <dgm:t>
        <a:bodyPr/>
        <a:lstStyle/>
        <a:p>
          <a:endParaRPr lang="pt-BR"/>
        </a:p>
      </dgm:t>
    </dgm:pt>
    <dgm:pt modelId="{E33D8903-F4A4-462E-8F1A-97A1ABDBECCA}">
      <dgm:prSet phldrT="[Texto]"/>
      <dgm:spPr/>
      <dgm:t>
        <a:bodyPr/>
        <a:lstStyle/>
        <a:p>
          <a:r>
            <a:rPr lang="pt-BR" dirty="0"/>
            <a:t>Avaliação de resultados de recursos orçamentários;</a:t>
          </a:r>
        </a:p>
      </dgm:t>
    </dgm:pt>
    <dgm:pt modelId="{A6E1237E-2FD5-42B6-A8E5-CF301C399000}" type="parTrans" cxnId="{161B5F0B-9C54-4EEC-B2CE-E25B19943085}">
      <dgm:prSet/>
      <dgm:spPr/>
      <dgm:t>
        <a:bodyPr/>
        <a:lstStyle/>
        <a:p>
          <a:endParaRPr lang="pt-BR"/>
        </a:p>
      </dgm:t>
    </dgm:pt>
    <dgm:pt modelId="{8EAA09BB-2A5E-4BDB-96C0-573935F661D5}" type="sibTrans" cxnId="{161B5F0B-9C54-4EEC-B2CE-E25B19943085}">
      <dgm:prSet/>
      <dgm:spPr/>
      <dgm:t>
        <a:bodyPr/>
        <a:lstStyle/>
        <a:p>
          <a:endParaRPr lang="pt-BR"/>
        </a:p>
      </dgm:t>
    </dgm:pt>
    <dgm:pt modelId="{D9CBE8E9-D10C-4450-850C-D7EDD26F895B}">
      <dgm:prSet phldrT="[Texto]"/>
      <dgm:spPr/>
      <dgm:t>
        <a:bodyPr/>
        <a:lstStyle/>
        <a:p>
          <a:r>
            <a:rPr lang="pt-BR" dirty="0"/>
            <a:t>Anexo de Metas Fiscais e Anexo de Riscos Fiscais.</a:t>
          </a:r>
        </a:p>
      </dgm:t>
    </dgm:pt>
    <dgm:pt modelId="{34488E44-0828-4DBE-8A3C-06198E21FF48}" type="parTrans" cxnId="{5B6E243A-6D88-4D90-96E5-447F2FA82DB4}">
      <dgm:prSet/>
      <dgm:spPr/>
      <dgm:t>
        <a:bodyPr/>
        <a:lstStyle/>
        <a:p>
          <a:endParaRPr lang="pt-BR"/>
        </a:p>
      </dgm:t>
    </dgm:pt>
    <dgm:pt modelId="{54ADBE79-8152-4EA1-93C1-A90F10383406}" type="sibTrans" cxnId="{5B6E243A-6D88-4D90-96E5-447F2FA82DB4}">
      <dgm:prSet/>
      <dgm:spPr/>
      <dgm:t>
        <a:bodyPr/>
        <a:lstStyle/>
        <a:p>
          <a:endParaRPr lang="pt-BR"/>
        </a:p>
      </dgm:t>
    </dgm:pt>
    <dgm:pt modelId="{6F913CA7-C20B-4714-A416-B9402DF58944}" type="pres">
      <dgm:prSet presAssocID="{80CDB764-8FA9-430D-8040-7AA3109E1E06}" presName="linear" presStyleCnt="0">
        <dgm:presLayoutVars>
          <dgm:animLvl val="lvl"/>
          <dgm:resizeHandles val="exact"/>
        </dgm:presLayoutVars>
      </dgm:prSet>
      <dgm:spPr/>
    </dgm:pt>
    <dgm:pt modelId="{557E4EDF-D6E4-40E4-B935-A2B168ED877D}" type="pres">
      <dgm:prSet presAssocID="{9E0A484A-C05E-417B-B850-FB0979E8C668}" presName="parentText" presStyleLbl="node1" presStyleIdx="0" presStyleCnt="6">
        <dgm:presLayoutVars>
          <dgm:chMax val="0"/>
          <dgm:bulletEnabled val="1"/>
        </dgm:presLayoutVars>
      </dgm:prSet>
      <dgm:spPr/>
    </dgm:pt>
    <dgm:pt modelId="{CAC5B5E6-5537-47BB-9D86-C0109372FF29}" type="pres">
      <dgm:prSet presAssocID="{CC814D58-6EE8-47C0-BE57-DB88152FA18D}" presName="spacer" presStyleCnt="0"/>
      <dgm:spPr/>
    </dgm:pt>
    <dgm:pt modelId="{72BBDDE5-FB03-4887-B992-FC021D110164}" type="pres">
      <dgm:prSet presAssocID="{846A97E6-0343-43F3-8937-06C5E65B44C1}" presName="parentText" presStyleLbl="node1" presStyleIdx="1" presStyleCnt="6">
        <dgm:presLayoutVars>
          <dgm:chMax val="0"/>
          <dgm:bulletEnabled val="1"/>
        </dgm:presLayoutVars>
      </dgm:prSet>
      <dgm:spPr/>
    </dgm:pt>
    <dgm:pt modelId="{8DFB4544-269D-4FA0-AA12-224CF6B46FC2}" type="pres">
      <dgm:prSet presAssocID="{507D06F7-4E9B-4FBE-92D9-CD9A3F6BFDD3}" presName="spacer" presStyleCnt="0"/>
      <dgm:spPr/>
    </dgm:pt>
    <dgm:pt modelId="{C8CEDBD1-B45D-41B6-B1CE-39083B27BB8E}" type="pres">
      <dgm:prSet presAssocID="{8C45C7CC-DB6E-4A89-977D-CA4FA650B7C9}" presName="parentText" presStyleLbl="node1" presStyleIdx="2" presStyleCnt="6">
        <dgm:presLayoutVars>
          <dgm:chMax val="0"/>
          <dgm:bulletEnabled val="1"/>
        </dgm:presLayoutVars>
      </dgm:prSet>
      <dgm:spPr/>
    </dgm:pt>
    <dgm:pt modelId="{CCFD4C9B-CA7E-437A-83B4-D867A549413F}" type="pres">
      <dgm:prSet presAssocID="{EB693ABA-BA0B-4E12-BCFC-0386611E18A1}" presName="spacer" presStyleCnt="0"/>
      <dgm:spPr/>
    </dgm:pt>
    <dgm:pt modelId="{8020123A-7FA0-47D9-BEA2-5DB37A60196D}" type="pres">
      <dgm:prSet presAssocID="{E7C4E409-8ECE-4FED-9708-408D19B77981}" presName="parentText" presStyleLbl="node1" presStyleIdx="3" presStyleCnt="6">
        <dgm:presLayoutVars>
          <dgm:chMax val="0"/>
          <dgm:bulletEnabled val="1"/>
        </dgm:presLayoutVars>
      </dgm:prSet>
      <dgm:spPr/>
    </dgm:pt>
    <dgm:pt modelId="{60908255-F1CA-495D-A7BE-07DC6498E5DC}" type="pres">
      <dgm:prSet presAssocID="{E44ABCEC-E476-4CFB-B21C-D72DADD97277}" presName="spacer" presStyleCnt="0"/>
      <dgm:spPr/>
    </dgm:pt>
    <dgm:pt modelId="{07C6B517-2ECC-4B51-8962-19555AE5FE7D}" type="pres">
      <dgm:prSet presAssocID="{E33D8903-F4A4-462E-8F1A-97A1ABDBECCA}" presName="parentText" presStyleLbl="node1" presStyleIdx="4" presStyleCnt="6">
        <dgm:presLayoutVars>
          <dgm:chMax val="0"/>
          <dgm:bulletEnabled val="1"/>
        </dgm:presLayoutVars>
      </dgm:prSet>
      <dgm:spPr/>
    </dgm:pt>
    <dgm:pt modelId="{6A0AF995-76B6-46D0-8ED6-13FCF07902C9}" type="pres">
      <dgm:prSet presAssocID="{8EAA09BB-2A5E-4BDB-96C0-573935F661D5}" presName="spacer" presStyleCnt="0"/>
      <dgm:spPr/>
    </dgm:pt>
    <dgm:pt modelId="{017CBDBA-A91D-4D46-AB7B-DA6652653028}" type="pres">
      <dgm:prSet presAssocID="{D9CBE8E9-D10C-4450-850C-D7EDD26F895B}" presName="parentText" presStyleLbl="node1" presStyleIdx="5" presStyleCnt="6">
        <dgm:presLayoutVars>
          <dgm:chMax val="0"/>
          <dgm:bulletEnabled val="1"/>
        </dgm:presLayoutVars>
      </dgm:prSet>
      <dgm:spPr/>
    </dgm:pt>
  </dgm:ptLst>
  <dgm:cxnLst>
    <dgm:cxn modelId="{161B5F0B-9C54-4EEC-B2CE-E25B19943085}" srcId="{80CDB764-8FA9-430D-8040-7AA3109E1E06}" destId="{E33D8903-F4A4-462E-8F1A-97A1ABDBECCA}" srcOrd="4" destOrd="0" parTransId="{A6E1237E-2FD5-42B6-A8E5-CF301C399000}" sibTransId="{8EAA09BB-2A5E-4BDB-96C0-573935F661D5}"/>
    <dgm:cxn modelId="{49CFEE29-4FA7-4EC0-BDC4-3AB6596155B1}" srcId="{80CDB764-8FA9-430D-8040-7AA3109E1E06}" destId="{9E0A484A-C05E-417B-B850-FB0979E8C668}" srcOrd="0" destOrd="0" parTransId="{37EE1197-234F-4D30-88F2-88AE9419304F}" sibTransId="{CC814D58-6EE8-47C0-BE57-DB88152FA18D}"/>
    <dgm:cxn modelId="{FC05412E-CF0F-4E9E-BCBE-551843CEB51C}" type="presOf" srcId="{E33D8903-F4A4-462E-8F1A-97A1ABDBECCA}" destId="{07C6B517-2ECC-4B51-8962-19555AE5FE7D}" srcOrd="0" destOrd="0" presId="urn:microsoft.com/office/officeart/2005/8/layout/vList2"/>
    <dgm:cxn modelId="{5B6E243A-6D88-4D90-96E5-447F2FA82DB4}" srcId="{80CDB764-8FA9-430D-8040-7AA3109E1E06}" destId="{D9CBE8E9-D10C-4450-850C-D7EDD26F895B}" srcOrd="5" destOrd="0" parTransId="{34488E44-0828-4DBE-8A3C-06198E21FF48}" sibTransId="{54ADBE79-8152-4EA1-93C1-A90F10383406}"/>
    <dgm:cxn modelId="{A387F23A-1677-4136-9DC6-D329FB86C5D7}" srcId="{80CDB764-8FA9-430D-8040-7AA3109E1E06}" destId="{846A97E6-0343-43F3-8937-06C5E65B44C1}" srcOrd="1" destOrd="0" parTransId="{4D2AF6B6-1633-4A94-A17A-64F9DBEAD91A}" sibTransId="{507D06F7-4E9B-4FBE-92D9-CD9A3F6BFDD3}"/>
    <dgm:cxn modelId="{B2656A6B-5210-49D9-8250-B606A5ADC628}" type="presOf" srcId="{80CDB764-8FA9-430D-8040-7AA3109E1E06}" destId="{6F913CA7-C20B-4714-A416-B9402DF58944}" srcOrd="0" destOrd="0" presId="urn:microsoft.com/office/officeart/2005/8/layout/vList2"/>
    <dgm:cxn modelId="{28CEAD4F-3BDD-48E6-9BCE-F794BF3D21B1}" srcId="{80CDB764-8FA9-430D-8040-7AA3109E1E06}" destId="{E7C4E409-8ECE-4FED-9708-408D19B77981}" srcOrd="3" destOrd="0" parTransId="{CF50EEB3-A501-43B9-8C74-5A3CCC5159CE}" sibTransId="{E44ABCEC-E476-4CFB-B21C-D72DADD97277}"/>
    <dgm:cxn modelId="{73A6F387-012A-47BB-9B39-0A71CD8EDEB2}" type="presOf" srcId="{D9CBE8E9-D10C-4450-850C-D7EDD26F895B}" destId="{017CBDBA-A91D-4D46-AB7B-DA6652653028}" srcOrd="0" destOrd="0" presId="urn:microsoft.com/office/officeart/2005/8/layout/vList2"/>
    <dgm:cxn modelId="{840837A3-0431-4B93-9F22-CF39D052F22E}" type="presOf" srcId="{8C45C7CC-DB6E-4A89-977D-CA4FA650B7C9}" destId="{C8CEDBD1-B45D-41B6-B1CE-39083B27BB8E}" srcOrd="0" destOrd="0" presId="urn:microsoft.com/office/officeart/2005/8/layout/vList2"/>
    <dgm:cxn modelId="{D27490B7-C5A5-410F-BCA7-9AB7CA5E65AA}" type="presOf" srcId="{9E0A484A-C05E-417B-B850-FB0979E8C668}" destId="{557E4EDF-D6E4-40E4-B935-A2B168ED877D}" srcOrd="0" destOrd="0" presId="urn:microsoft.com/office/officeart/2005/8/layout/vList2"/>
    <dgm:cxn modelId="{5D5445C9-8C37-4A4F-8A7F-CD73D3670FFE}" type="presOf" srcId="{E7C4E409-8ECE-4FED-9708-408D19B77981}" destId="{8020123A-7FA0-47D9-BEA2-5DB37A60196D}" srcOrd="0" destOrd="0" presId="urn:microsoft.com/office/officeart/2005/8/layout/vList2"/>
    <dgm:cxn modelId="{AB1E5CCA-FDCC-42F6-9620-62D4A21E2FD2}" type="presOf" srcId="{846A97E6-0343-43F3-8937-06C5E65B44C1}" destId="{72BBDDE5-FB03-4887-B992-FC021D110164}" srcOrd="0" destOrd="0" presId="urn:microsoft.com/office/officeart/2005/8/layout/vList2"/>
    <dgm:cxn modelId="{94A6A9FE-10A0-46B5-B758-84584B624792}" srcId="{80CDB764-8FA9-430D-8040-7AA3109E1E06}" destId="{8C45C7CC-DB6E-4A89-977D-CA4FA650B7C9}" srcOrd="2" destOrd="0" parTransId="{A7198DE1-E250-45EF-B38E-5D6DFCFA3E79}" sibTransId="{EB693ABA-BA0B-4E12-BCFC-0386611E18A1}"/>
    <dgm:cxn modelId="{A3DFECD6-FABB-4D93-8458-9A4363EC32C4}" type="presParOf" srcId="{6F913CA7-C20B-4714-A416-B9402DF58944}" destId="{557E4EDF-D6E4-40E4-B935-A2B168ED877D}" srcOrd="0" destOrd="0" presId="urn:microsoft.com/office/officeart/2005/8/layout/vList2"/>
    <dgm:cxn modelId="{468A23A9-4060-4AB4-BFA4-A5B9675FD421}" type="presParOf" srcId="{6F913CA7-C20B-4714-A416-B9402DF58944}" destId="{CAC5B5E6-5537-47BB-9D86-C0109372FF29}" srcOrd="1" destOrd="0" presId="urn:microsoft.com/office/officeart/2005/8/layout/vList2"/>
    <dgm:cxn modelId="{63683FFF-3056-40D9-A3CC-9FD4DC141CB3}" type="presParOf" srcId="{6F913CA7-C20B-4714-A416-B9402DF58944}" destId="{72BBDDE5-FB03-4887-B992-FC021D110164}" srcOrd="2" destOrd="0" presId="urn:microsoft.com/office/officeart/2005/8/layout/vList2"/>
    <dgm:cxn modelId="{A1B3358A-E2E3-411D-8991-8C4BC32C3719}" type="presParOf" srcId="{6F913CA7-C20B-4714-A416-B9402DF58944}" destId="{8DFB4544-269D-4FA0-AA12-224CF6B46FC2}" srcOrd="3" destOrd="0" presId="urn:microsoft.com/office/officeart/2005/8/layout/vList2"/>
    <dgm:cxn modelId="{54D86F1F-1127-4025-A740-BF994635EF37}" type="presParOf" srcId="{6F913CA7-C20B-4714-A416-B9402DF58944}" destId="{C8CEDBD1-B45D-41B6-B1CE-39083B27BB8E}" srcOrd="4" destOrd="0" presId="urn:microsoft.com/office/officeart/2005/8/layout/vList2"/>
    <dgm:cxn modelId="{742C3E60-92EB-4B75-8DF8-DFCA1C7A422A}" type="presParOf" srcId="{6F913CA7-C20B-4714-A416-B9402DF58944}" destId="{CCFD4C9B-CA7E-437A-83B4-D867A549413F}" srcOrd="5" destOrd="0" presId="urn:microsoft.com/office/officeart/2005/8/layout/vList2"/>
    <dgm:cxn modelId="{298C01D3-995D-4DAE-92D1-EA634734CEE4}" type="presParOf" srcId="{6F913CA7-C20B-4714-A416-B9402DF58944}" destId="{8020123A-7FA0-47D9-BEA2-5DB37A60196D}" srcOrd="6" destOrd="0" presId="urn:microsoft.com/office/officeart/2005/8/layout/vList2"/>
    <dgm:cxn modelId="{BB589B2D-811E-4D0D-B5A5-E13A8621EDCC}" type="presParOf" srcId="{6F913CA7-C20B-4714-A416-B9402DF58944}" destId="{60908255-F1CA-495D-A7BE-07DC6498E5DC}" srcOrd="7" destOrd="0" presId="urn:microsoft.com/office/officeart/2005/8/layout/vList2"/>
    <dgm:cxn modelId="{991F1A72-C8AD-47DA-9EC2-21D7F9941337}" type="presParOf" srcId="{6F913CA7-C20B-4714-A416-B9402DF58944}" destId="{07C6B517-2ECC-4B51-8962-19555AE5FE7D}" srcOrd="8" destOrd="0" presId="urn:microsoft.com/office/officeart/2005/8/layout/vList2"/>
    <dgm:cxn modelId="{FBF153CE-81A7-4E27-9697-53CC498E1297}" type="presParOf" srcId="{6F913CA7-C20B-4714-A416-B9402DF58944}" destId="{6A0AF995-76B6-46D0-8ED6-13FCF07902C9}" srcOrd="9" destOrd="0" presId="urn:microsoft.com/office/officeart/2005/8/layout/vList2"/>
    <dgm:cxn modelId="{CFDA990C-5D36-4697-911A-B6249916C17E}" type="presParOf" srcId="{6F913CA7-C20B-4714-A416-B9402DF58944}" destId="{017CBDBA-A91D-4D46-AB7B-DA665265302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634E73B-3050-4630-B188-432BF6AE4C39}"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pt-BR"/>
        </a:p>
      </dgm:t>
    </dgm:pt>
    <dgm:pt modelId="{205BECC7-0512-44E4-845C-55C1CD000ED6}">
      <dgm:prSet phldrT="[Texto]" custT="1"/>
      <dgm:spPr/>
      <dgm:t>
        <a:bodyPr/>
        <a:lstStyle/>
        <a:p>
          <a:pPr algn="just"/>
          <a:r>
            <a:rPr lang="pt-BR" sz="1500" b="1" dirty="0">
              <a:latin typeface="+mn-lt"/>
            </a:rPr>
            <a:t>Durante os debates para aprovação</a:t>
          </a:r>
          <a:r>
            <a:rPr lang="pt-BR" sz="1500" dirty="0">
              <a:latin typeface="+mn-lt"/>
            </a:rPr>
            <a:t>:</a:t>
          </a:r>
        </a:p>
        <a:p>
          <a:pPr algn="just"/>
          <a:r>
            <a:rPr lang="pt-BR" sz="1500" b="1" dirty="0">
              <a:latin typeface="+mn-lt"/>
            </a:rPr>
            <a:t>1)</a:t>
          </a:r>
          <a:r>
            <a:rPr lang="pt-BR" sz="1500" dirty="0">
              <a:latin typeface="+mn-lt"/>
            </a:rPr>
            <a:t> Identificar se as metas e prioridades constantes no PLDO para o ano seguinte se relacionam ao que foi previsto no PPA;</a:t>
          </a:r>
        </a:p>
        <a:p>
          <a:pPr algn="just"/>
          <a:r>
            <a:rPr lang="pt-BR" sz="1500" b="1" dirty="0">
              <a:latin typeface="+mn-lt"/>
            </a:rPr>
            <a:t>2)</a:t>
          </a:r>
          <a:r>
            <a:rPr lang="pt-BR" sz="1500" dirty="0">
              <a:latin typeface="+mn-lt"/>
            </a:rPr>
            <a:t> Verificar também se há previsão de aumento de tributos, concessão de benefícios fiscais/renúncia de receita (com as devidas compensações), bem como a autorização para aumento de gastos com pessoal mediante contratação, aumentos de salários, entre outras possibilidades descritas no art. 169, §1º, da CF.</a:t>
          </a:r>
        </a:p>
      </dgm:t>
    </dgm:pt>
    <dgm:pt modelId="{F2D1766F-E6EF-48E6-9904-ECE6A5067BD9}" type="parTrans" cxnId="{FA39652D-AA7F-4EE8-BB0D-56E8D82EBC14}">
      <dgm:prSet/>
      <dgm:spPr/>
      <dgm:t>
        <a:bodyPr/>
        <a:lstStyle/>
        <a:p>
          <a:pPr algn="just"/>
          <a:endParaRPr lang="pt-BR" sz="1500"/>
        </a:p>
      </dgm:t>
    </dgm:pt>
    <dgm:pt modelId="{C26D7F94-2D6C-4189-9768-A27FB10A34F2}" type="sibTrans" cxnId="{FA39652D-AA7F-4EE8-BB0D-56E8D82EBC14}">
      <dgm:prSet/>
      <dgm:spPr/>
      <dgm:t>
        <a:bodyPr/>
        <a:lstStyle/>
        <a:p>
          <a:pPr algn="just"/>
          <a:endParaRPr lang="pt-BR" sz="1500"/>
        </a:p>
      </dgm:t>
    </dgm:pt>
    <dgm:pt modelId="{E4B8B760-AC66-4DC0-9046-3123C33CB0F5}">
      <dgm:prSet phldrT="[Texto]" custT="1"/>
      <dgm:spPr/>
      <dgm:t>
        <a:bodyPr/>
        <a:lstStyle/>
        <a:p>
          <a:pPr algn="just"/>
          <a:r>
            <a:rPr lang="pt-BR" sz="1500" b="1" dirty="0">
              <a:latin typeface="+mn-lt"/>
            </a:rPr>
            <a:t>Após a aprovação da LDO</a:t>
          </a:r>
          <a:r>
            <a:rPr lang="pt-BR" sz="1500" dirty="0">
              <a:latin typeface="+mn-lt"/>
            </a:rPr>
            <a:t>:</a:t>
          </a:r>
        </a:p>
        <a:p>
          <a:pPr algn="just"/>
          <a:r>
            <a:rPr lang="pt-BR" sz="1500" b="1" dirty="0">
              <a:latin typeface="+mn-lt"/>
            </a:rPr>
            <a:t>3)</a:t>
          </a:r>
          <a:r>
            <a:rPr lang="pt-BR" sz="1500" dirty="0">
              <a:latin typeface="+mn-lt"/>
            </a:rPr>
            <a:t> Analisar se a Lei Orçamentária Anual será elaborada e executada conforme o previsto na LDO, no que diz respeito às suas metas e prioridades, limites, autorizações e vedações.</a:t>
          </a:r>
        </a:p>
      </dgm:t>
    </dgm:pt>
    <dgm:pt modelId="{1E121510-5C49-440D-8876-DF67019DA3BC}" type="parTrans" cxnId="{56E0CE65-1A94-46A9-B1DA-AB18D4967624}">
      <dgm:prSet/>
      <dgm:spPr/>
      <dgm:t>
        <a:bodyPr/>
        <a:lstStyle/>
        <a:p>
          <a:pPr algn="just"/>
          <a:endParaRPr lang="pt-BR" sz="1500"/>
        </a:p>
      </dgm:t>
    </dgm:pt>
    <dgm:pt modelId="{B7965E36-D5F7-4A0B-911D-75A142D711F3}" type="sibTrans" cxnId="{56E0CE65-1A94-46A9-B1DA-AB18D4967624}">
      <dgm:prSet/>
      <dgm:spPr/>
      <dgm:t>
        <a:bodyPr/>
        <a:lstStyle/>
        <a:p>
          <a:pPr algn="just"/>
          <a:endParaRPr lang="pt-BR" sz="1500"/>
        </a:p>
      </dgm:t>
    </dgm:pt>
    <dgm:pt modelId="{955504D7-3C94-4250-9E0D-7F9A8DCF1FBA}" type="pres">
      <dgm:prSet presAssocID="{A634E73B-3050-4630-B188-432BF6AE4C39}" presName="linear" presStyleCnt="0">
        <dgm:presLayoutVars>
          <dgm:dir/>
          <dgm:resizeHandles val="exact"/>
        </dgm:presLayoutVars>
      </dgm:prSet>
      <dgm:spPr/>
    </dgm:pt>
    <dgm:pt modelId="{588C43C3-0DE0-4FD5-9CD9-2141C7C0D3BF}" type="pres">
      <dgm:prSet presAssocID="{205BECC7-0512-44E4-845C-55C1CD000ED6}" presName="comp" presStyleCnt="0"/>
      <dgm:spPr/>
    </dgm:pt>
    <dgm:pt modelId="{624413F8-C736-447B-9AD0-C0F45513B164}" type="pres">
      <dgm:prSet presAssocID="{205BECC7-0512-44E4-845C-55C1CD000ED6}" presName="box" presStyleLbl="node1" presStyleIdx="0" presStyleCnt="2"/>
      <dgm:spPr/>
    </dgm:pt>
    <dgm:pt modelId="{B11E0794-20B8-46B8-AAD1-8588F9DF4B92}" type="pres">
      <dgm:prSet presAssocID="{205BECC7-0512-44E4-845C-55C1CD000ED6}"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Análise do cliente estrutura de tópicos"/>
        </a:ext>
      </dgm:extLst>
    </dgm:pt>
    <dgm:pt modelId="{29924ECA-04E2-45BA-BCA7-0EE93B6093A7}" type="pres">
      <dgm:prSet presAssocID="{205BECC7-0512-44E4-845C-55C1CD000ED6}" presName="text" presStyleLbl="node1" presStyleIdx="0" presStyleCnt="2">
        <dgm:presLayoutVars>
          <dgm:bulletEnabled val="1"/>
        </dgm:presLayoutVars>
      </dgm:prSet>
      <dgm:spPr/>
    </dgm:pt>
    <dgm:pt modelId="{60DF25D9-7E56-4653-BAE5-FBCBF1A49DA3}" type="pres">
      <dgm:prSet presAssocID="{C26D7F94-2D6C-4189-9768-A27FB10A34F2}" presName="spacer" presStyleCnt="0"/>
      <dgm:spPr/>
    </dgm:pt>
    <dgm:pt modelId="{0FEB3F41-EA0F-4D34-A784-EEB5D6ABECCD}" type="pres">
      <dgm:prSet presAssocID="{E4B8B760-AC66-4DC0-9046-3123C33CB0F5}" presName="comp" presStyleCnt="0"/>
      <dgm:spPr/>
    </dgm:pt>
    <dgm:pt modelId="{3F6B18BC-D4E7-43EB-AD4C-91CD620B260A}" type="pres">
      <dgm:prSet presAssocID="{E4B8B760-AC66-4DC0-9046-3123C33CB0F5}" presName="box" presStyleLbl="node1" presStyleIdx="1" presStyleCnt="2"/>
      <dgm:spPr/>
    </dgm:pt>
    <dgm:pt modelId="{71D842F0-20C3-4A0D-8DA4-EB9F02C8E6A8}" type="pres">
      <dgm:prSet presAssocID="{E4B8B760-AC66-4DC0-9046-3123C33CB0F5}" presName="img"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dgm:spPr>
      <dgm:extLst>
        <a:ext uri="{E40237B7-FDA0-4F09-8148-C483321AD2D9}">
          <dgm14:cNvPr xmlns:dgm14="http://schemas.microsoft.com/office/drawing/2010/diagram" id="0" name="" descr="Câmera de segurança com preenchimento sólido"/>
        </a:ext>
      </dgm:extLst>
    </dgm:pt>
    <dgm:pt modelId="{694CD13F-8C6D-421D-A8EE-B41621ECC724}" type="pres">
      <dgm:prSet presAssocID="{E4B8B760-AC66-4DC0-9046-3123C33CB0F5}" presName="text" presStyleLbl="node1" presStyleIdx="1" presStyleCnt="2">
        <dgm:presLayoutVars>
          <dgm:bulletEnabled val="1"/>
        </dgm:presLayoutVars>
      </dgm:prSet>
      <dgm:spPr/>
    </dgm:pt>
  </dgm:ptLst>
  <dgm:cxnLst>
    <dgm:cxn modelId="{FA39652D-AA7F-4EE8-BB0D-56E8D82EBC14}" srcId="{A634E73B-3050-4630-B188-432BF6AE4C39}" destId="{205BECC7-0512-44E4-845C-55C1CD000ED6}" srcOrd="0" destOrd="0" parTransId="{F2D1766F-E6EF-48E6-9904-ECE6A5067BD9}" sibTransId="{C26D7F94-2D6C-4189-9768-A27FB10A34F2}"/>
    <dgm:cxn modelId="{82722F3A-C272-4ABF-83BF-60DBD7F8BBD1}" type="presOf" srcId="{A634E73B-3050-4630-B188-432BF6AE4C39}" destId="{955504D7-3C94-4250-9E0D-7F9A8DCF1FBA}" srcOrd="0" destOrd="0" presId="urn:microsoft.com/office/officeart/2005/8/layout/vList4"/>
    <dgm:cxn modelId="{56E0CE65-1A94-46A9-B1DA-AB18D4967624}" srcId="{A634E73B-3050-4630-B188-432BF6AE4C39}" destId="{E4B8B760-AC66-4DC0-9046-3123C33CB0F5}" srcOrd="1" destOrd="0" parTransId="{1E121510-5C49-440D-8876-DF67019DA3BC}" sibTransId="{B7965E36-D5F7-4A0B-911D-75A142D711F3}"/>
    <dgm:cxn modelId="{8ED0C456-DCC7-47B1-80FA-C44158E62A23}" type="presOf" srcId="{E4B8B760-AC66-4DC0-9046-3123C33CB0F5}" destId="{694CD13F-8C6D-421D-A8EE-B41621ECC724}" srcOrd="1" destOrd="0" presId="urn:microsoft.com/office/officeart/2005/8/layout/vList4"/>
    <dgm:cxn modelId="{2D10587C-40D6-4C01-B3DF-CC6520BCE269}" type="presOf" srcId="{205BECC7-0512-44E4-845C-55C1CD000ED6}" destId="{29924ECA-04E2-45BA-BCA7-0EE93B6093A7}" srcOrd="1" destOrd="0" presId="urn:microsoft.com/office/officeart/2005/8/layout/vList4"/>
    <dgm:cxn modelId="{AFC51B99-9796-4FE5-B915-32A4ECB0F74E}" type="presOf" srcId="{E4B8B760-AC66-4DC0-9046-3123C33CB0F5}" destId="{3F6B18BC-D4E7-43EB-AD4C-91CD620B260A}" srcOrd="0" destOrd="0" presId="urn:microsoft.com/office/officeart/2005/8/layout/vList4"/>
    <dgm:cxn modelId="{CA10D1A5-E00F-443D-9906-DE194E71CF84}" type="presOf" srcId="{205BECC7-0512-44E4-845C-55C1CD000ED6}" destId="{624413F8-C736-447B-9AD0-C0F45513B164}" srcOrd="0" destOrd="0" presId="urn:microsoft.com/office/officeart/2005/8/layout/vList4"/>
    <dgm:cxn modelId="{C756170E-569C-49E1-BCD3-C8E054955F30}" type="presParOf" srcId="{955504D7-3C94-4250-9E0D-7F9A8DCF1FBA}" destId="{588C43C3-0DE0-4FD5-9CD9-2141C7C0D3BF}" srcOrd="0" destOrd="0" presId="urn:microsoft.com/office/officeart/2005/8/layout/vList4"/>
    <dgm:cxn modelId="{71C100A5-5579-44CB-8E47-45CBF9F1032D}" type="presParOf" srcId="{588C43C3-0DE0-4FD5-9CD9-2141C7C0D3BF}" destId="{624413F8-C736-447B-9AD0-C0F45513B164}" srcOrd="0" destOrd="0" presId="urn:microsoft.com/office/officeart/2005/8/layout/vList4"/>
    <dgm:cxn modelId="{17203A3D-B2BD-476B-9B57-77BACB91DD38}" type="presParOf" srcId="{588C43C3-0DE0-4FD5-9CD9-2141C7C0D3BF}" destId="{B11E0794-20B8-46B8-AAD1-8588F9DF4B92}" srcOrd="1" destOrd="0" presId="urn:microsoft.com/office/officeart/2005/8/layout/vList4"/>
    <dgm:cxn modelId="{0C1361FD-BD9D-4F96-A114-A35AFAE398DF}" type="presParOf" srcId="{588C43C3-0DE0-4FD5-9CD9-2141C7C0D3BF}" destId="{29924ECA-04E2-45BA-BCA7-0EE93B6093A7}" srcOrd="2" destOrd="0" presId="urn:microsoft.com/office/officeart/2005/8/layout/vList4"/>
    <dgm:cxn modelId="{CC836EA2-433E-4ED1-90E4-20CDEC344834}" type="presParOf" srcId="{955504D7-3C94-4250-9E0D-7F9A8DCF1FBA}" destId="{60DF25D9-7E56-4653-BAE5-FBCBF1A49DA3}" srcOrd="1" destOrd="0" presId="urn:microsoft.com/office/officeart/2005/8/layout/vList4"/>
    <dgm:cxn modelId="{DADAC7D8-6DAB-4E89-980D-7DC34F3E09EC}" type="presParOf" srcId="{955504D7-3C94-4250-9E0D-7F9A8DCF1FBA}" destId="{0FEB3F41-EA0F-4D34-A784-EEB5D6ABECCD}" srcOrd="2" destOrd="0" presId="urn:microsoft.com/office/officeart/2005/8/layout/vList4"/>
    <dgm:cxn modelId="{89AEBE92-D934-4ACA-A929-35ED530842D7}" type="presParOf" srcId="{0FEB3F41-EA0F-4D34-A784-EEB5D6ABECCD}" destId="{3F6B18BC-D4E7-43EB-AD4C-91CD620B260A}" srcOrd="0" destOrd="0" presId="urn:microsoft.com/office/officeart/2005/8/layout/vList4"/>
    <dgm:cxn modelId="{33D89519-0677-4481-922F-F3CF0E5CF7AF}" type="presParOf" srcId="{0FEB3F41-EA0F-4D34-A784-EEB5D6ABECCD}" destId="{71D842F0-20C3-4A0D-8DA4-EB9F02C8E6A8}" srcOrd="1" destOrd="0" presId="urn:microsoft.com/office/officeart/2005/8/layout/vList4"/>
    <dgm:cxn modelId="{83A26E0D-4416-41DB-8580-7D1AF203CA3E}" type="presParOf" srcId="{0FEB3F41-EA0F-4D34-A784-EEB5D6ABECCD}" destId="{694CD13F-8C6D-421D-A8EE-B41621ECC72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DD8AC89-65C4-4987-A6B4-FDC29D1059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EDACCF6A-075E-459F-A611-0C0541D9F2C3}">
      <dgm:prSet phldrT="[Texto]" custT="1"/>
      <dgm:spPr/>
      <dgm:t>
        <a:bodyPr/>
        <a:lstStyle/>
        <a:p>
          <a:pPr algn="just"/>
          <a:r>
            <a:rPr lang="pt-BR" sz="2000" dirty="0"/>
            <a:t>LOA</a:t>
          </a:r>
        </a:p>
      </dgm:t>
    </dgm:pt>
    <dgm:pt modelId="{D1CD2AD9-68FA-449B-A2F2-844DA7FCC85E}" type="parTrans" cxnId="{D486E0EF-D478-4C61-8F04-127016FC3A77}">
      <dgm:prSet/>
      <dgm:spPr/>
      <dgm:t>
        <a:bodyPr/>
        <a:lstStyle/>
        <a:p>
          <a:pPr algn="just"/>
          <a:endParaRPr lang="pt-BR"/>
        </a:p>
      </dgm:t>
    </dgm:pt>
    <dgm:pt modelId="{00FD1AF9-1CE4-4419-B829-EE9801A3BF8B}" type="sibTrans" cxnId="{D486E0EF-D478-4C61-8F04-127016FC3A77}">
      <dgm:prSet/>
      <dgm:spPr/>
      <dgm:t>
        <a:bodyPr/>
        <a:lstStyle/>
        <a:p>
          <a:pPr algn="just"/>
          <a:endParaRPr lang="pt-BR"/>
        </a:p>
      </dgm:t>
    </dgm:pt>
    <dgm:pt modelId="{572688FC-E3EA-449C-AA68-7F3960132C3E}">
      <dgm:prSet phldrT="[Texto]"/>
      <dgm:spPr/>
      <dgm:t>
        <a:bodyPr/>
        <a:lstStyle/>
        <a:p>
          <a:pPr algn="just"/>
          <a:r>
            <a:rPr lang="pt-BR" dirty="0">
              <a:solidFill>
                <a:schemeClr val="tx1"/>
              </a:solidFill>
            </a:rPr>
            <a:t>Orçamento Fiscal</a:t>
          </a:r>
          <a:endParaRPr lang="pt-BR" dirty="0"/>
        </a:p>
      </dgm:t>
    </dgm:pt>
    <dgm:pt modelId="{E565AEAA-3A1E-40D2-A044-3FC5F20EFE19}" type="parTrans" cxnId="{76D46054-6CBB-4769-94A7-3033E35C65FE}">
      <dgm:prSet/>
      <dgm:spPr/>
      <dgm:t>
        <a:bodyPr/>
        <a:lstStyle/>
        <a:p>
          <a:pPr algn="just"/>
          <a:endParaRPr lang="pt-BR"/>
        </a:p>
      </dgm:t>
    </dgm:pt>
    <dgm:pt modelId="{68BB4903-19C4-4520-ACC6-6747672A07DF}" type="sibTrans" cxnId="{76D46054-6CBB-4769-94A7-3033E35C65FE}">
      <dgm:prSet/>
      <dgm:spPr/>
      <dgm:t>
        <a:bodyPr/>
        <a:lstStyle/>
        <a:p>
          <a:pPr algn="just"/>
          <a:endParaRPr lang="pt-BR"/>
        </a:p>
      </dgm:t>
    </dgm:pt>
    <dgm:pt modelId="{8EEBCC86-1A51-4633-86A6-6D53A352ED66}">
      <dgm:prSet phldrT="[Texto]"/>
      <dgm:spPr/>
      <dgm:t>
        <a:bodyPr/>
        <a:lstStyle/>
        <a:p>
          <a:pPr algn="just"/>
          <a:r>
            <a:rPr lang="pt-BR" dirty="0">
              <a:solidFill>
                <a:schemeClr val="tx1"/>
              </a:solidFill>
            </a:rPr>
            <a:t>Orçamento de Investimento</a:t>
          </a:r>
          <a:endParaRPr lang="pt-BR" dirty="0"/>
        </a:p>
      </dgm:t>
    </dgm:pt>
    <dgm:pt modelId="{EFE713BF-B977-4189-B078-DD9A4E29E3B8}" type="parTrans" cxnId="{FDDE7323-8203-42C2-BD4B-28A35E114BF5}">
      <dgm:prSet/>
      <dgm:spPr/>
      <dgm:t>
        <a:bodyPr/>
        <a:lstStyle/>
        <a:p>
          <a:pPr algn="just"/>
          <a:endParaRPr lang="pt-BR"/>
        </a:p>
      </dgm:t>
    </dgm:pt>
    <dgm:pt modelId="{D4752E2F-97AC-4C02-9E69-A3FFFD5E3FFA}" type="sibTrans" cxnId="{FDDE7323-8203-42C2-BD4B-28A35E114BF5}">
      <dgm:prSet/>
      <dgm:spPr/>
      <dgm:t>
        <a:bodyPr/>
        <a:lstStyle/>
        <a:p>
          <a:pPr algn="just"/>
          <a:endParaRPr lang="pt-BR"/>
        </a:p>
      </dgm:t>
    </dgm:pt>
    <dgm:pt modelId="{C6858943-1785-40D3-A214-03EB0E1B2A59}">
      <dgm:prSet phldrT="[Texto]"/>
      <dgm:spPr/>
      <dgm:t>
        <a:bodyPr/>
        <a:lstStyle/>
        <a:p>
          <a:pPr algn="just"/>
          <a:r>
            <a:rPr lang="pt-BR" dirty="0"/>
            <a:t>Orçamento da Seguridade Social</a:t>
          </a:r>
        </a:p>
      </dgm:t>
    </dgm:pt>
    <dgm:pt modelId="{AAE2487D-747E-42F1-B987-BDFD30E0DF28}" type="parTrans" cxnId="{61999F56-2E7B-4A94-A900-43439BE32BAD}">
      <dgm:prSet/>
      <dgm:spPr/>
      <dgm:t>
        <a:bodyPr/>
        <a:lstStyle/>
        <a:p>
          <a:endParaRPr lang="pt-BR"/>
        </a:p>
      </dgm:t>
    </dgm:pt>
    <dgm:pt modelId="{42CBFE34-C9CE-4C64-9F67-6684EBE87CE0}" type="sibTrans" cxnId="{61999F56-2E7B-4A94-A900-43439BE32BAD}">
      <dgm:prSet/>
      <dgm:spPr/>
      <dgm:t>
        <a:bodyPr/>
        <a:lstStyle/>
        <a:p>
          <a:endParaRPr lang="pt-BR"/>
        </a:p>
      </dgm:t>
    </dgm:pt>
    <dgm:pt modelId="{4B7289C1-42BF-4001-8EC5-DB99228F8E68}" type="pres">
      <dgm:prSet presAssocID="{8DD8AC89-65C4-4987-A6B4-FDC29D1059D0}" presName="vert0" presStyleCnt="0">
        <dgm:presLayoutVars>
          <dgm:dir/>
          <dgm:animOne val="branch"/>
          <dgm:animLvl val="lvl"/>
        </dgm:presLayoutVars>
      </dgm:prSet>
      <dgm:spPr/>
    </dgm:pt>
    <dgm:pt modelId="{1B825AA8-2DD7-44FD-B1ED-EF413CFD2D00}" type="pres">
      <dgm:prSet presAssocID="{EDACCF6A-075E-459F-A611-0C0541D9F2C3}" presName="thickLine" presStyleLbl="alignNode1" presStyleIdx="0" presStyleCnt="1"/>
      <dgm:spPr/>
    </dgm:pt>
    <dgm:pt modelId="{2EBD7D7F-C097-4B09-BCFC-A4842FC04301}" type="pres">
      <dgm:prSet presAssocID="{EDACCF6A-075E-459F-A611-0C0541D9F2C3}" presName="horz1" presStyleCnt="0"/>
      <dgm:spPr/>
    </dgm:pt>
    <dgm:pt modelId="{AB8AB05F-A32F-4BF0-91BD-67A76CF67614}" type="pres">
      <dgm:prSet presAssocID="{EDACCF6A-075E-459F-A611-0C0541D9F2C3}" presName="tx1" presStyleLbl="revTx" presStyleIdx="0" presStyleCnt="4"/>
      <dgm:spPr/>
    </dgm:pt>
    <dgm:pt modelId="{59381134-0530-42C5-A4A5-07F1B9D5C995}" type="pres">
      <dgm:prSet presAssocID="{EDACCF6A-075E-459F-A611-0C0541D9F2C3}" presName="vert1" presStyleCnt="0"/>
      <dgm:spPr/>
    </dgm:pt>
    <dgm:pt modelId="{F8DB8AF8-7097-49DF-84C7-817BCBB9ACF2}" type="pres">
      <dgm:prSet presAssocID="{572688FC-E3EA-449C-AA68-7F3960132C3E}" presName="vertSpace2a" presStyleCnt="0"/>
      <dgm:spPr/>
    </dgm:pt>
    <dgm:pt modelId="{6A0A056B-E319-4E85-A359-AA6683DF6BD6}" type="pres">
      <dgm:prSet presAssocID="{572688FC-E3EA-449C-AA68-7F3960132C3E}" presName="horz2" presStyleCnt="0"/>
      <dgm:spPr/>
    </dgm:pt>
    <dgm:pt modelId="{9F1AFBA7-35F0-4D5C-9619-C1D34A23E6B8}" type="pres">
      <dgm:prSet presAssocID="{572688FC-E3EA-449C-AA68-7F3960132C3E}" presName="horzSpace2" presStyleCnt="0"/>
      <dgm:spPr/>
    </dgm:pt>
    <dgm:pt modelId="{7236E21F-D688-4DF9-ABA1-8F342331AD8B}" type="pres">
      <dgm:prSet presAssocID="{572688FC-E3EA-449C-AA68-7F3960132C3E}" presName="tx2" presStyleLbl="revTx" presStyleIdx="1" presStyleCnt="4"/>
      <dgm:spPr/>
    </dgm:pt>
    <dgm:pt modelId="{193CEDB8-2BA2-46AE-B468-87A7BC2A9491}" type="pres">
      <dgm:prSet presAssocID="{572688FC-E3EA-449C-AA68-7F3960132C3E}" presName="vert2" presStyleCnt="0"/>
      <dgm:spPr/>
    </dgm:pt>
    <dgm:pt modelId="{ADB07612-E950-4B87-B467-E24E3B183694}" type="pres">
      <dgm:prSet presAssocID="{572688FC-E3EA-449C-AA68-7F3960132C3E}" presName="thinLine2b" presStyleLbl="callout" presStyleIdx="0" presStyleCnt="3"/>
      <dgm:spPr/>
    </dgm:pt>
    <dgm:pt modelId="{EB683740-314F-46C0-8E4B-C8C9D9B0BFCE}" type="pres">
      <dgm:prSet presAssocID="{572688FC-E3EA-449C-AA68-7F3960132C3E}" presName="vertSpace2b" presStyleCnt="0"/>
      <dgm:spPr/>
    </dgm:pt>
    <dgm:pt modelId="{67E840D3-C1F6-45D0-8491-74A8217D87A5}" type="pres">
      <dgm:prSet presAssocID="{8EEBCC86-1A51-4633-86A6-6D53A352ED66}" presName="horz2" presStyleCnt="0"/>
      <dgm:spPr/>
    </dgm:pt>
    <dgm:pt modelId="{AB173495-DD4A-446D-94C3-B032AD4F1497}" type="pres">
      <dgm:prSet presAssocID="{8EEBCC86-1A51-4633-86A6-6D53A352ED66}" presName="horzSpace2" presStyleCnt="0"/>
      <dgm:spPr/>
    </dgm:pt>
    <dgm:pt modelId="{DE9DF013-0437-45AE-950D-65E71F159D83}" type="pres">
      <dgm:prSet presAssocID="{8EEBCC86-1A51-4633-86A6-6D53A352ED66}" presName="tx2" presStyleLbl="revTx" presStyleIdx="2" presStyleCnt="4"/>
      <dgm:spPr/>
    </dgm:pt>
    <dgm:pt modelId="{BE6CA581-E057-41EE-BB6D-1A3494F99AF2}" type="pres">
      <dgm:prSet presAssocID="{8EEBCC86-1A51-4633-86A6-6D53A352ED66}" presName="vert2" presStyleCnt="0"/>
      <dgm:spPr/>
    </dgm:pt>
    <dgm:pt modelId="{D7F755A1-143D-40B4-9FAF-FE9846C04A48}" type="pres">
      <dgm:prSet presAssocID="{8EEBCC86-1A51-4633-86A6-6D53A352ED66}" presName="thinLine2b" presStyleLbl="callout" presStyleIdx="1" presStyleCnt="3"/>
      <dgm:spPr/>
    </dgm:pt>
    <dgm:pt modelId="{83649891-BC97-4629-8DC4-2A94A0074375}" type="pres">
      <dgm:prSet presAssocID="{8EEBCC86-1A51-4633-86A6-6D53A352ED66}" presName="vertSpace2b" presStyleCnt="0"/>
      <dgm:spPr/>
    </dgm:pt>
    <dgm:pt modelId="{FC1B2A22-775D-4A9E-8439-88CFB09ADE84}" type="pres">
      <dgm:prSet presAssocID="{C6858943-1785-40D3-A214-03EB0E1B2A59}" presName="horz2" presStyleCnt="0"/>
      <dgm:spPr/>
    </dgm:pt>
    <dgm:pt modelId="{87CDC649-C8FD-44AF-B70E-38B2A3CD94A9}" type="pres">
      <dgm:prSet presAssocID="{C6858943-1785-40D3-A214-03EB0E1B2A59}" presName="horzSpace2" presStyleCnt="0"/>
      <dgm:spPr/>
    </dgm:pt>
    <dgm:pt modelId="{57E16BD7-1FBA-47F5-A80D-A8733D3BFDEF}" type="pres">
      <dgm:prSet presAssocID="{C6858943-1785-40D3-A214-03EB0E1B2A59}" presName="tx2" presStyleLbl="revTx" presStyleIdx="3" presStyleCnt="4"/>
      <dgm:spPr/>
    </dgm:pt>
    <dgm:pt modelId="{CF0C266A-EFD1-4937-B4F0-E77B97793EBA}" type="pres">
      <dgm:prSet presAssocID="{C6858943-1785-40D3-A214-03EB0E1B2A59}" presName="vert2" presStyleCnt="0"/>
      <dgm:spPr/>
    </dgm:pt>
    <dgm:pt modelId="{3595E803-809A-4FE5-82C2-DBC5CE76FEF9}" type="pres">
      <dgm:prSet presAssocID="{C6858943-1785-40D3-A214-03EB0E1B2A59}" presName="thinLine2b" presStyleLbl="callout" presStyleIdx="2" presStyleCnt="3"/>
      <dgm:spPr/>
    </dgm:pt>
    <dgm:pt modelId="{FFFED0D6-E4E7-41F7-8602-F620E3700F99}" type="pres">
      <dgm:prSet presAssocID="{C6858943-1785-40D3-A214-03EB0E1B2A59}" presName="vertSpace2b" presStyleCnt="0"/>
      <dgm:spPr/>
    </dgm:pt>
  </dgm:ptLst>
  <dgm:cxnLst>
    <dgm:cxn modelId="{9E70EA04-B681-4EF0-85C7-37798F5C1AC1}" type="presOf" srcId="{572688FC-E3EA-449C-AA68-7F3960132C3E}" destId="{7236E21F-D688-4DF9-ABA1-8F342331AD8B}" srcOrd="0" destOrd="0" presId="urn:microsoft.com/office/officeart/2008/layout/LinedList"/>
    <dgm:cxn modelId="{BD0A2F0D-0720-4B4A-918C-6CCE0A400D76}" type="presOf" srcId="{EDACCF6A-075E-459F-A611-0C0541D9F2C3}" destId="{AB8AB05F-A32F-4BF0-91BD-67A76CF67614}" srcOrd="0" destOrd="0" presId="urn:microsoft.com/office/officeart/2008/layout/LinedList"/>
    <dgm:cxn modelId="{FDDE7323-8203-42C2-BD4B-28A35E114BF5}" srcId="{EDACCF6A-075E-459F-A611-0C0541D9F2C3}" destId="{8EEBCC86-1A51-4633-86A6-6D53A352ED66}" srcOrd="1" destOrd="0" parTransId="{EFE713BF-B977-4189-B078-DD9A4E29E3B8}" sibTransId="{D4752E2F-97AC-4C02-9E69-A3FFFD5E3FFA}"/>
    <dgm:cxn modelId="{EB69BA6D-F4FC-46EA-88D0-2EA6A5B433DB}" type="presOf" srcId="{C6858943-1785-40D3-A214-03EB0E1B2A59}" destId="{57E16BD7-1FBA-47F5-A80D-A8733D3BFDEF}" srcOrd="0" destOrd="0" presId="urn:microsoft.com/office/officeart/2008/layout/LinedList"/>
    <dgm:cxn modelId="{76D46054-6CBB-4769-94A7-3033E35C65FE}" srcId="{EDACCF6A-075E-459F-A611-0C0541D9F2C3}" destId="{572688FC-E3EA-449C-AA68-7F3960132C3E}" srcOrd="0" destOrd="0" parTransId="{E565AEAA-3A1E-40D2-A044-3FC5F20EFE19}" sibTransId="{68BB4903-19C4-4520-ACC6-6747672A07DF}"/>
    <dgm:cxn modelId="{61999F56-2E7B-4A94-A900-43439BE32BAD}" srcId="{EDACCF6A-075E-459F-A611-0C0541D9F2C3}" destId="{C6858943-1785-40D3-A214-03EB0E1B2A59}" srcOrd="2" destOrd="0" parTransId="{AAE2487D-747E-42F1-B987-BDFD30E0DF28}" sibTransId="{42CBFE34-C9CE-4C64-9F67-6684EBE87CE0}"/>
    <dgm:cxn modelId="{45CFC578-58BC-4D3A-B4CE-6269BF4E9A95}" type="presOf" srcId="{8DD8AC89-65C4-4987-A6B4-FDC29D1059D0}" destId="{4B7289C1-42BF-4001-8EC5-DB99228F8E68}" srcOrd="0" destOrd="0" presId="urn:microsoft.com/office/officeart/2008/layout/LinedList"/>
    <dgm:cxn modelId="{F8CEB7BF-5D6F-423A-B0D1-F0E5FD349ADC}" type="presOf" srcId="{8EEBCC86-1A51-4633-86A6-6D53A352ED66}" destId="{DE9DF013-0437-45AE-950D-65E71F159D83}" srcOrd="0" destOrd="0" presId="urn:microsoft.com/office/officeart/2008/layout/LinedList"/>
    <dgm:cxn modelId="{D486E0EF-D478-4C61-8F04-127016FC3A77}" srcId="{8DD8AC89-65C4-4987-A6B4-FDC29D1059D0}" destId="{EDACCF6A-075E-459F-A611-0C0541D9F2C3}" srcOrd="0" destOrd="0" parTransId="{D1CD2AD9-68FA-449B-A2F2-844DA7FCC85E}" sibTransId="{00FD1AF9-1CE4-4419-B829-EE9801A3BF8B}"/>
    <dgm:cxn modelId="{D76592DE-5AAC-4075-A6F7-83D16D7FCAB3}" type="presParOf" srcId="{4B7289C1-42BF-4001-8EC5-DB99228F8E68}" destId="{1B825AA8-2DD7-44FD-B1ED-EF413CFD2D00}" srcOrd="0" destOrd="0" presId="urn:microsoft.com/office/officeart/2008/layout/LinedList"/>
    <dgm:cxn modelId="{6E1D85CA-DF14-4753-B08B-3685DB9680F2}" type="presParOf" srcId="{4B7289C1-42BF-4001-8EC5-DB99228F8E68}" destId="{2EBD7D7F-C097-4B09-BCFC-A4842FC04301}" srcOrd="1" destOrd="0" presId="urn:microsoft.com/office/officeart/2008/layout/LinedList"/>
    <dgm:cxn modelId="{4C5D17A5-52C2-4E59-B94C-CD22C54E05A1}" type="presParOf" srcId="{2EBD7D7F-C097-4B09-BCFC-A4842FC04301}" destId="{AB8AB05F-A32F-4BF0-91BD-67A76CF67614}" srcOrd="0" destOrd="0" presId="urn:microsoft.com/office/officeart/2008/layout/LinedList"/>
    <dgm:cxn modelId="{59393BFF-410C-42B3-AEC0-0E65B9831837}" type="presParOf" srcId="{2EBD7D7F-C097-4B09-BCFC-A4842FC04301}" destId="{59381134-0530-42C5-A4A5-07F1B9D5C995}" srcOrd="1" destOrd="0" presId="urn:microsoft.com/office/officeart/2008/layout/LinedList"/>
    <dgm:cxn modelId="{9FA6DEB2-FCDE-46FE-9E87-751C326D15EB}" type="presParOf" srcId="{59381134-0530-42C5-A4A5-07F1B9D5C995}" destId="{F8DB8AF8-7097-49DF-84C7-817BCBB9ACF2}" srcOrd="0" destOrd="0" presId="urn:microsoft.com/office/officeart/2008/layout/LinedList"/>
    <dgm:cxn modelId="{3411D732-1CC3-41F7-8E77-D77F05E5C1F0}" type="presParOf" srcId="{59381134-0530-42C5-A4A5-07F1B9D5C995}" destId="{6A0A056B-E319-4E85-A359-AA6683DF6BD6}" srcOrd="1" destOrd="0" presId="urn:microsoft.com/office/officeart/2008/layout/LinedList"/>
    <dgm:cxn modelId="{3A5E7B1F-866A-46AE-9DAE-DDF6ADAA753D}" type="presParOf" srcId="{6A0A056B-E319-4E85-A359-AA6683DF6BD6}" destId="{9F1AFBA7-35F0-4D5C-9619-C1D34A23E6B8}" srcOrd="0" destOrd="0" presId="urn:microsoft.com/office/officeart/2008/layout/LinedList"/>
    <dgm:cxn modelId="{B10E4A0F-3F13-483E-BB6B-965696EE3431}" type="presParOf" srcId="{6A0A056B-E319-4E85-A359-AA6683DF6BD6}" destId="{7236E21F-D688-4DF9-ABA1-8F342331AD8B}" srcOrd="1" destOrd="0" presId="urn:microsoft.com/office/officeart/2008/layout/LinedList"/>
    <dgm:cxn modelId="{BD2E75F8-5A1D-4E6E-9538-01F4F3B8B561}" type="presParOf" srcId="{6A0A056B-E319-4E85-A359-AA6683DF6BD6}" destId="{193CEDB8-2BA2-46AE-B468-87A7BC2A9491}" srcOrd="2" destOrd="0" presId="urn:microsoft.com/office/officeart/2008/layout/LinedList"/>
    <dgm:cxn modelId="{5A4C1120-52B4-4370-AC2E-27705027CDFF}" type="presParOf" srcId="{59381134-0530-42C5-A4A5-07F1B9D5C995}" destId="{ADB07612-E950-4B87-B467-E24E3B183694}" srcOrd="2" destOrd="0" presId="urn:microsoft.com/office/officeart/2008/layout/LinedList"/>
    <dgm:cxn modelId="{D530A49A-4ED5-43DB-B156-C8503ED54CF5}" type="presParOf" srcId="{59381134-0530-42C5-A4A5-07F1B9D5C995}" destId="{EB683740-314F-46C0-8E4B-C8C9D9B0BFCE}" srcOrd="3" destOrd="0" presId="urn:microsoft.com/office/officeart/2008/layout/LinedList"/>
    <dgm:cxn modelId="{3B1E5A0F-7301-43ED-B501-618572956A92}" type="presParOf" srcId="{59381134-0530-42C5-A4A5-07F1B9D5C995}" destId="{67E840D3-C1F6-45D0-8491-74A8217D87A5}" srcOrd="4" destOrd="0" presId="urn:microsoft.com/office/officeart/2008/layout/LinedList"/>
    <dgm:cxn modelId="{9A99ECF3-F4FE-4FE1-B616-911CCB059CF1}" type="presParOf" srcId="{67E840D3-C1F6-45D0-8491-74A8217D87A5}" destId="{AB173495-DD4A-446D-94C3-B032AD4F1497}" srcOrd="0" destOrd="0" presId="urn:microsoft.com/office/officeart/2008/layout/LinedList"/>
    <dgm:cxn modelId="{6D71D26E-502E-40EB-894F-0AEA0F3DB04A}" type="presParOf" srcId="{67E840D3-C1F6-45D0-8491-74A8217D87A5}" destId="{DE9DF013-0437-45AE-950D-65E71F159D83}" srcOrd="1" destOrd="0" presId="urn:microsoft.com/office/officeart/2008/layout/LinedList"/>
    <dgm:cxn modelId="{C2610BD5-A6DD-453B-9AFE-216A9D7F6D45}" type="presParOf" srcId="{67E840D3-C1F6-45D0-8491-74A8217D87A5}" destId="{BE6CA581-E057-41EE-BB6D-1A3494F99AF2}" srcOrd="2" destOrd="0" presId="urn:microsoft.com/office/officeart/2008/layout/LinedList"/>
    <dgm:cxn modelId="{409D98B2-C33A-4599-86CF-E2B02E227961}" type="presParOf" srcId="{59381134-0530-42C5-A4A5-07F1B9D5C995}" destId="{D7F755A1-143D-40B4-9FAF-FE9846C04A48}" srcOrd="5" destOrd="0" presId="urn:microsoft.com/office/officeart/2008/layout/LinedList"/>
    <dgm:cxn modelId="{53DDFAA4-A533-48F4-B07C-4C2C2F5455DA}" type="presParOf" srcId="{59381134-0530-42C5-A4A5-07F1B9D5C995}" destId="{83649891-BC97-4629-8DC4-2A94A0074375}" srcOrd="6" destOrd="0" presId="urn:microsoft.com/office/officeart/2008/layout/LinedList"/>
    <dgm:cxn modelId="{BE548531-C6B6-4506-9518-5E2BA2C635F9}" type="presParOf" srcId="{59381134-0530-42C5-A4A5-07F1B9D5C995}" destId="{FC1B2A22-775D-4A9E-8439-88CFB09ADE84}" srcOrd="7" destOrd="0" presId="urn:microsoft.com/office/officeart/2008/layout/LinedList"/>
    <dgm:cxn modelId="{D1018D28-5306-43DA-B805-779B5C633A62}" type="presParOf" srcId="{FC1B2A22-775D-4A9E-8439-88CFB09ADE84}" destId="{87CDC649-C8FD-44AF-B70E-38B2A3CD94A9}" srcOrd="0" destOrd="0" presId="urn:microsoft.com/office/officeart/2008/layout/LinedList"/>
    <dgm:cxn modelId="{D31B92FF-4DF5-4E59-9BA1-DE86E62316DF}" type="presParOf" srcId="{FC1B2A22-775D-4A9E-8439-88CFB09ADE84}" destId="{57E16BD7-1FBA-47F5-A80D-A8733D3BFDEF}" srcOrd="1" destOrd="0" presId="urn:microsoft.com/office/officeart/2008/layout/LinedList"/>
    <dgm:cxn modelId="{E6F15645-FF5B-4FAA-BCFF-AF41F5D633D8}" type="presParOf" srcId="{FC1B2A22-775D-4A9E-8439-88CFB09ADE84}" destId="{CF0C266A-EFD1-4937-B4F0-E77B97793EBA}" srcOrd="2" destOrd="0" presId="urn:microsoft.com/office/officeart/2008/layout/LinedList"/>
    <dgm:cxn modelId="{A8C6324D-A768-43B8-8E6C-9115B797C5E4}" type="presParOf" srcId="{59381134-0530-42C5-A4A5-07F1B9D5C995}" destId="{3595E803-809A-4FE5-82C2-DBC5CE76FEF9}" srcOrd="8" destOrd="0" presId="urn:microsoft.com/office/officeart/2008/layout/LinedList"/>
    <dgm:cxn modelId="{8F6C615E-0224-4E0D-BB9A-2B11A6DEE257}" type="presParOf" srcId="{59381134-0530-42C5-A4A5-07F1B9D5C995}" destId="{FFFED0D6-E4E7-41F7-8602-F620E3700F9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AE8AB5D-F02F-450A-9A50-92C27D9BF2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7716B32D-B4FF-482D-A47B-CB92CDC2C56B}">
      <dgm:prSet phldrT="[Texto]"/>
      <dgm:spPr/>
      <dgm:t>
        <a:bodyPr/>
        <a:lstStyle/>
        <a:p>
          <a:pPr algn="just"/>
          <a:r>
            <a:rPr lang="pt-BR" dirty="0"/>
            <a:t>Secretaria Municipal de Educação</a:t>
          </a:r>
        </a:p>
      </dgm:t>
    </dgm:pt>
    <dgm:pt modelId="{A87AE492-C5C3-4169-A772-BC1ABC9D5466}" type="parTrans" cxnId="{CC26F887-5837-4823-A372-A68F184E23A7}">
      <dgm:prSet/>
      <dgm:spPr/>
      <dgm:t>
        <a:bodyPr/>
        <a:lstStyle/>
        <a:p>
          <a:pPr algn="just"/>
          <a:endParaRPr lang="pt-BR"/>
        </a:p>
      </dgm:t>
    </dgm:pt>
    <dgm:pt modelId="{D138A6B1-7C9B-40D8-8761-B8F8B9A6F1C8}" type="sibTrans" cxnId="{CC26F887-5837-4823-A372-A68F184E23A7}">
      <dgm:prSet/>
      <dgm:spPr/>
      <dgm:t>
        <a:bodyPr/>
        <a:lstStyle/>
        <a:p>
          <a:pPr algn="just"/>
          <a:endParaRPr lang="pt-BR"/>
        </a:p>
      </dgm:t>
    </dgm:pt>
    <dgm:pt modelId="{503CA222-AEA2-4982-8837-5C5A6F53B6A3}">
      <dgm:prSet phldrT="[Texto]"/>
      <dgm:spPr/>
      <dgm:t>
        <a:bodyPr/>
        <a:lstStyle/>
        <a:p>
          <a:pPr algn="just"/>
          <a:r>
            <a:rPr lang="pt-BR" dirty="0"/>
            <a:t>Secretaria Municipal de Infraestrutura</a:t>
          </a:r>
        </a:p>
      </dgm:t>
    </dgm:pt>
    <dgm:pt modelId="{BBF47A25-7415-45D6-A172-F9099278ECDE}" type="parTrans" cxnId="{BFFF04B5-E6C4-4B0E-9E5D-C78BF1F1F498}">
      <dgm:prSet/>
      <dgm:spPr/>
      <dgm:t>
        <a:bodyPr/>
        <a:lstStyle/>
        <a:p>
          <a:pPr algn="just"/>
          <a:endParaRPr lang="pt-BR"/>
        </a:p>
      </dgm:t>
    </dgm:pt>
    <dgm:pt modelId="{A5E6D2A0-7EA4-4F0E-BE37-4D8941216A55}" type="sibTrans" cxnId="{BFFF04B5-E6C4-4B0E-9E5D-C78BF1F1F498}">
      <dgm:prSet/>
      <dgm:spPr/>
      <dgm:t>
        <a:bodyPr/>
        <a:lstStyle/>
        <a:p>
          <a:pPr algn="just"/>
          <a:endParaRPr lang="pt-BR"/>
        </a:p>
      </dgm:t>
    </dgm:pt>
    <dgm:pt modelId="{0A93DAEB-9B94-47CB-8FDE-72693765E3CE}">
      <dgm:prSet phldrT="[Texto]"/>
      <dgm:spPr/>
      <dgm:t>
        <a:bodyPr/>
        <a:lstStyle/>
        <a:p>
          <a:pPr algn="just"/>
          <a:r>
            <a:rPr lang="pt-BR" dirty="0"/>
            <a:t>Secretaria Municipal de Assistência Social</a:t>
          </a:r>
        </a:p>
      </dgm:t>
    </dgm:pt>
    <dgm:pt modelId="{DF20BC5C-CFE6-41E0-A67A-DBAF783E7225}" type="parTrans" cxnId="{13193BF8-5555-47B0-9B46-E9F69C8C3EA6}">
      <dgm:prSet/>
      <dgm:spPr/>
      <dgm:t>
        <a:bodyPr/>
        <a:lstStyle/>
        <a:p>
          <a:pPr algn="just"/>
          <a:endParaRPr lang="pt-BR"/>
        </a:p>
      </dgm:t>
    </dgm:pt>
    <dgm:pt modelId="{BB4FDD4A-7D9D-4DB7-859F-2E948B868208}" type="sibTrans" cxnId="{13193BF8-5555-47B0-9B46-E9F69C8C3EA6}">
      <dgm:prSet/>
      <dgm:spPr/>
      <dgm:t>
        <a:bodyPr/>
        <a:lstStyle/>
        <a:p>
          <a:pPr algn="just"/>
          <a:endParaRPr lang="pt-BR"/>
        </a:p>
      </dgm:t>
    </dgm:pt>
    <dgm:pt modelId="{F8DDE314-599D-46ED-8388-A8A57407B61F}">
      <dgm:prSet phldrT="[Texto]"/>
      <dgm:spPr/>
      <dgm:t>
        <a:bodyPr/>
        <a:lstStyle/>
        <a:p>
          <a:pPr algn="just"/>
          <a:r>
            <a:rPr lang="pt-BR" dirty="0"/>
            <a:t>Realização de concurso público para contratação de professores e servidores da educação para funcionamento das pré-escolas/creches – R$ 400.000,00</a:t>
          </a:r>
        </a:p>
      </dgm:t>
    </dgm:pt>
    <dgm:pt modelId="{06F3722E-B06E-4978-82E5-510BF0ACC8DC}" type="parTrans" cxnId="{BC32BEBD-CCAF-4E56-A23F-FFE9DA54C701}">
      <dgm:prSet/>
      <dgm:spPr/>
      <dgm:t>
        <a:bodyPr/>
        <a:lstStyle/>
        <a:p>
          <a:pPr algn="just"/>
          <a:endParaRPr lang="pt-BR"/>
        </a:p>
      </dgm:t>
    </dgm:pt>
    <dgm:pt modelId="{4033D1E1-C704-48BA-A13E-100E35CC5FF7}" type="sibTrans" cxnId="{BC32BEBD-CCAF-4E56-A23F-FFE9DA54C701}">
      <dgm:prSet/>
      <dgm:spPr/>
      <dgm:t>
        <a:bodyPr/>
        <a:lstStyle/>
        <a:p>
          <a:pPr algn="just"/>
          <a:endParaRPr lang="pt-BR"/>
        </a:p>
      </dgm:t>
    </dgm:pt>
    <dgm:pt modelId="{B7C6435C-2A53-4CAF-AB9A-2FD090B9762C}">
      <dgm:prSet phldrT="[Texto]"/>
      <dgm:spPr/>
      <dgm:t>
        <a:bodyPr/>
        <a:lstStyle/>
        <a:p>
          <a:pPr algn="just"/>
          <a:r>
            <a:rPr lang="pt-BR" dirty="0"/>
            <a:t>Construção de 2 creches de 4 salas, sendo 1 na zona urbana e 1 na zona rural – R$ 1.700.000,00</a:t>
          </a:r>
        </a:p>
      </dgm:t>
    </dgm:pt>
    <dgm:pt modelId="{9297D3B7-5980-4D31-A4AB-FF1943715B27}" type="parTrans" cxnId="{59CCA0EF-952C-48B9-B6E5-D33EA6853204}">
      <dgm:prSet/>
      <dgm:spPr/>
      <dgm:t>
        <a:bodyPr/>
        <a:lstStyle/>
        <a:p>
          <a:pPr algn="just"/>
          <a:endParaRPr lang="pt-BR"/>
        </a:p>
      </dgm:t>
    </dgm:pt>
    <dgm:pt modelId="{200C4E20-529C-473E-8938-3EB997807391}" type="sibTrans" cxnId="{59CCA0EF-952C-48B9-B6E5-D33EA6853204}">
      <dgm:prSet/>
      <dgm:spPr/>
      <dgm:t>
        <a:bodyPr/>
        <a:lstStyle/>
        <a:p>
          <a:pPr algn="just"/>
          <a:endParaRPr lang="pt-BR"/>
        </a:p>
      </dgm:t>
    </dgm:pt>
    <dgm:pt modelId="{D534BA32-FA2E-48D0-8D6C-5B5E830FE457}">
      <dgm:prSet phldrT="[Texto]"/>
      <dgm:spPr/>
      <dgm:t>
        <a:bodyPr/>
        <a:lstStyle/>
        <a:p>
          <a:pPr algn="just"/>
          <a:r>
            <a:rPr lang="pt-BR" dirty="0"/>
            <a:t>Programa social de capacitação para inclusão de mulheres no mercado de trabalho – R$ 250.000,00</a:t>
          </a:r>
        </a:p>
      </dgm:t>
    </dgm:pt>
    <dgm:pt modelId="{7CFE98C0-408C-4AEC-862F-D23FFE236921}" type="parTrans" cxnId="{0A3183E8-AA43-4E6F-B94C-2997F151DEE6}">
      <dgm:prSet/>
      <dgm:spPr/>
      <dgm:t>
        <a:bodyPr/>
        <a:lstStyle/>
        <a:p>
          <a:pPr algn="just"/>
          <a:endParaRPr lang="pt-BR"/>
        </a:p>
      </dgm:t>
    </dgm:pt>
    <dgm:pt modelId="{8A55F0D3-168F-4735-AF30-32C7944E8312}" type="sibTrans" cxnId="{0A3183E8-AA43-4E6F-B94C-2997F151DEE6}">
      <dgm:prSet/>
      <dgm:spPr/>
      <dgm:t>
        <a:bodyPr/>
        <a:lstStyle/>
        <a:p>
          <a:pPr algn="just"/>
          <a:endParaRPr lang="pt-BR"/>
        </a:p>
      </dgm:t>
    </dgm:pt>
    <dgm:pt modelId="{066FAEBF-A189-49AC-956F-3092718D57F9}">
      <dgm:prSet phldrT="[Texto]"/>
      <dgm:spPr/>
      <dgm:t>
        <a:bodyPr/>
        <a:lstStyle/>
        <a:p>
          <a:pPr algn="just"/>
          <a:r>
            <a:rPr lang="pt-BR" dirty="0"/>
            <a:t>Pavimentação de estradas pelas quais trafega o transporte escolar – R$ 400.000,00</a:t>
          </a:r>
        </a:p>
      </dgm:t>
    </dgm:pt>
    <dgm:pt modelId="{9CCB7484-77C6-483B-9C55-A8E840F172D0}" type="parTrans" cxnId="{3667C8A5-C5FA-4318-92D9-18D12686AF0F}">
      <dgm:prSet/>
      <dgm:spPr/>
      <dgm:t>
        <a:bodyPr/>
        <a:lstStyle/>
        <a:p>
          <a:endParaRPr lang="pt-BR"/>
        </a:p>
      </dgm:t>
    </dgm:pt>
    <dgm:pt modelId="{779FA364-9F4F-44A4-9C68-1A516FA5E663}" type="sibTrans" cxnId="{3667C8A5-C5FA-4318-92D9-18D12686AF0F}">
      <dgm:prSet/>
      <dgm:spPr/>
      <dgm:t>
        <a:bodyPr/>
        <a:lstStyle/>
        <a:p>
          <a:endParaRPr lang="pt-BR"/>
        </a:p>
      </dgm:t>
    </dgm:pt>
    <dgm:pt modelId="{3B9F1655-331E-4F1B-9992-477468015E27}">
      <dgm:prSet phldrT="[Texto]"/>
      <dgm:spPr/>
      <dgm:t>
        <a:bodyPr/>
        <a:lstStyle/>
        <a:p>
          <a:pPr algn="just"/>
          <a:r>
            <a:rPr lang="pt-BR" dirty="0"/>
            <a:t>Aquisição de mobiliário para equipar as unidades escolares – R$ 300.000,00</a:t>
          </a:r>
        </a:p>
      </dgm:t>
    </dgm:pt>
    <dgm:pt modelId="{78CBA27D-DBFF-4B2F-9DF1-770F959BD50F}" type="parTrans" cxnId="{2392B66F-EF85-4DD4-9756-F412E9CC3982}">
      <dgm:prSet/>
      <dgm:spPr/>
      <dgm:t>
        <a:bodyPr/>
        <a:lstStyle/>
        <a:p>
          <a:endParaRPr lang="pt-BR"/>
        </a:p>
      </dgm:t>
    </dgm:pt>
    <dgm:pt modelId="{A5BCC3E4-25A7-4231-B354-9B076EEBE393}" type="sibTrans" cxnId="{2392B66F-EF85-4DD4-9756-F412E9CC3982}">
      <dgm:prSet/>
      <dgm:spPr/>
      <dgm:t>
        <a:bodyPr/>
        <a:lstStyle/>
        <a:p>
          <a:endParaRPr lang="pt-BR"/>
        </a:p>
      </dgm:t>
    </dgm:pt>
    <dgm:pt modelId="{F7432BFA-2327-4B0F-8F59-FFAD551043D5}" type="pres">
      <dgm:prSet presAssocID="{CAE8AB5D-F02F-450A-9A50-92C27D9BF263}" presName="linear" presStyleCnt="0">
        <dgm:presLayoutVars>
          <dgm:dir/>
          <dgm:animLvl val="lvl"/>
          <dgm:resizeHandles val="exact"/>
        </dgm:presLayoutVars>
      </dgm:prSet>
      <dgm:spPr/>
    </dgm:pt>
    <dgm:pt modelId="{0574A561-ECDF-44DB-A4EA-F8AD0B4D75CB}" type="pres">
      <dgm:prSet presAssocID="{7716B32D-B4FF-482D-A47B-CB92CDC2C56B}" presName="parentLin" presStyleCnt="0"/>
      <dgm:spPr/>
    </dgm:pt>
    <dgm:pt modelId="{E2440C19-56B9-4BD0-BC69-0635E9A2F028}" type="pres">
      <dgm:prSet presAssocID="{7716B32D-B4FF-482D-A47B-CB92CDC2C56B}" presName="parentLeftMargin" presStyleLbl="node1" presStyleIdx="0" presStyleCnt="3"/>
      <dgm:spPr/>
    </dgm:pt>
    <dgm:pt modelId="{381D8E2F-A668-4220-965F-B71921BB77FA}" type="pres">
      <dgm:prSet presAssocID="{7716B32D-B4FF-482D-A47B-CB92CDC2C56B}" presName="parentText" presStyleLbl="node1" presStyleIdx="0" presStyleCnt="3">
        <dgm:presLayoutVars>
          <dgm:chMax val="0"/>
          <dgm:bulletEnabled val="1"/>
        </dgm:presLayoutVars>
      </dgm:prSet>
      <dgm:spPr/>
    </dgm:pt>
    <dgm:pt modelId="{68AB7262-CC94-40B2-A4A2-584CDC162D79}" type="pres">
      <dgm:prSet presAssocID="{7716B32D-B4FF-482D-A47B-CB92CDC2C56B}" presName="negativeSpace" presStyleCnt="0"/>
      <dgm:spPr/>
    </dgm:pt>
    <dgm:pt modelId="{3DC81EE6-FEC8-413E-A849-4F7D80933DBA}" type="pres">
      <dgm:prSet presAssocID="{7716B32D-B4FF-482D-A47B-CB92CDC2C56B}" presName="childText" presStyleLbl="conFgAcc1" presStyleIdx="0" presStyleCnt="3">
        <dgm:presLayoutVars>
          <dgm:bulletEnabled val="1"/>
        </dgm:presLayoutVars>
      </dgm:prSet>
      <dgm:spPr/>
    </dgm:pt>
    <dgm:pt modelId="{83D00FAE-2ED0-442D-8E6E-020599AA322D}" type="pres">
      <dgm:prSet presAssocID="{D138A6B1-7C9B-40D8-8761-B8F8B9A6F1C8}" presName="spaceBetweenRectangles" presStyleCnt="0"/>
      <dgm:spPr/>
    </dgm:pt>
    <dgm:pt modelId="{DB7DA676-AD2F-472D-9ACE-707782B6E418}" type="pres">
      <dgm:prSet presAssocID="{503CA222-AEA2-4982-8837-5C5A6F53B6A3}" presName="parentLin" presStyleCnt="0"/>
      <dgm:spPr/>
    </dgm:pt>
    <dgm:pt modelId="{FE6C6331-BB62-4813-95FC-D15F080F6519}" type="pres">
      <dgm:prSet presAssocID="{503CA222-AEA2-4982-8837-5C5A6F53B6A3}" presName="parentLeftMargin" presStyleLbl="node1" presStyleIdx="0" presStyleCnt="3"/>
      <dgm:spPr/>
    </dgm:pt>
    <dgm:pt modelId="{78E2FA08-33B5-4771-B755-B62CAE4D4951}" type="pres">
      <dgm:prSet presAssocID="{503CA222-AEA2-4982-8837-5C5A6F53B6A3}" presName="parentText" presStyleLbl="node1" presStyleIdx="1" presStyleCnt="3">
        <dgm:presLayoutVars>
          <dgm:chMax val="0"/>
          <dgm:bulletEnabled val="1"/>
        </dgm:presLayoutVars>
      </dgm:prSet>
      <dgm:spPr/>
    </dgm:pt>
    <dgm:pt modelId="{0B32B287-C7D0-4F34-8D22-768A9ED735C2}" type="pres">
      <dgm:prSet presAssocID="{503CA222-AEA2-4982-8837-5C5A6F53B6A3}" presName="negativeSpace" presStyleCnt="0"/>
      <dgm:spPr/>
    </dgm:pt>
    <dgm:pt modelId="{39E484FB-F542-47C0-BC36-F4C2A8505A6E}" type="pres">
      <dgm:prSet presAssocID="{503CA222-AEA2-4982-8837-5C5A6F53B6A3}" presName="childText" presStyleLbl="conFgAcc1" presStyleIdx="1" presStyleCnt="3">
        <dgm:presLayoutVars>
          <dgm:bulletEnabled val="1"/>
        </dgm:presLayoutVars>
      </dgm:prSet>
      <dgm:spPr/>
    </dgm:pt>
    <dgm:pt modelId="{353728C8-E05A-450F-A063-61CA798DEF32}" type="pres">
      <dgm:prSet presAssocID="{A5E6D2A0-7EA4-4F0E-BE37-4D8941216A55}" presName="spaceBetweenRectangles" presStyleCnt="0"/>
      <dgm:spPr/>
    </dgm:pt>
    <dgm:pt modelId="{4AB6B733-816C-491A-B140-0B7C1ED3D14A}" type="pres">
      <dgm:prSet presAssocID="{0A93DAEB-9B94-47CB-8FDE-72693765E3CE}" presName="parentLin" presStyleCnt="0"/>
      <dgm:spPr/>
    </dgm:pt>
    <dgm:pt modelId="{64C575FE-3457-45CE-B94A-3F7C48C70B47}" type="pres">
      <dgm:prSet presAssocID="{0A93DAEB-9B94-47CB-8FDE-72693765E3CE}" presName="parentLeftMargin" presStyleLbl="node1" presStyleIdx="1" presStyleCnt="3"/>
      <dgm:spPr/>
    </dgm:pt>
    <dgm:pt modelId="{66B104B5-3993-4E6A-AB4E-D6F6D235224D}" type="pres">
      <dgm:prSet presAssocID="{0A93DAEB-9B94-47CB-8FDE-72693765E3CE}" presName="parentText" presStyleLbl="node1" presStyleIdx="2" presStyleCnt="3">
        <dgm:presLayoutVars>
          <dgm:chMax val="0"/>
          <dgm:bulletEnabled val="1"/>
        </dgm:presLayoutVars>
      </dgm:prSet>
      <dgm:spPr/>
    </dgm:pt>
    <dgm:pt modelId="{25082BA0-DA87-4939-9CD6-A493570AEE97}" type="pres">
      <dgm:prSet presAssocID="{0A93DAEB-9B94-47CB-8FDE-72693765E3CE}" presName="negativeSpace" presStyleCnt="0"/>
      <dgm:spPr/>
    </dgm:pt>
    <dgm:pt modelId="{C22FC7F6-9045-44AF-8348-9C7521503DB3}" type="pres">
      <dgm:prSet presAssocID="{0A93DAEB-9B94-47CB-8FDE-72693765E3CE}" presName="childText" presStyleLbl="conFgAcc1" presStyleIdx="2" presStyleCnt="3">
        <dgm:presLayoutVars>
          <dgm:bulletEnabled val="1"/>
        </dgm:presLayoutVars>
      </dgm:prSet>
      <dgm:spPr/>
    </dgm:pt>
  </dgm:ptLst>
  <dgm:cxnLst>
    <dgm:cxn modelId="{49BADA2C-FD14-4B5E-8569-56A5CAE0F28E}" type="presOf" srcId="{0A93DAEB-9B94-47CB-8FDE-72693765E3CE}" destId="{64C575FE-3457-45CE-B94A-3F7C48C70B47}" srcOrd="0" destOrd="0" presId="urn:microsoft.com/office/officeart/2005/8/layout/list1"/>
    <dgm:cxn modelId="{6323C068-3933-43A3-8496-471CB98ABFAB}" type="presOf" srcId="{B7C6435C-2A53-4CAF-AB9A-2FD090B9762C}" destId="{39E484FB-F542-47C0-BC36-F4C2A8505A6E}" srcOrd="0" destOrd="0" presId="urn:microsoft.com/office/officeart/2005/8/layout/list1"/>
    <dgm:cxn modelId="{1FD40B49-7A9A-4C63-BC8A-094EA272C186}" type="presOf" srcId="{3B9F1655-331E-4F1B-9992-477468015E27}" destId="{3DC81EE6-FEC8-413E-A849-4F7D80933DBA}" srcOrd="0" destOrd="1" presId="urn:microsoft.com/office/officeart/2005/8/layout/list1"/>
    <dgm:cxn modelId="{AA458F4F-3191-433F-845A-0DA7D10664E9}" type="presOf" srcId="{503CA222-AEA2-4982-8837-5C5A6F53B6A3}" destId="{FE6C6331-BB62-4813-95FC-D15F080F6519}" srcOrd="0" destOrd="0" presId="urn:microsoft.com/office/officeart/2005/8/layout/list1"/>
    <dgm:cxn modelId="{2392B66F-EF85-4DD4-9756-F412E9CC3982}" srcId="{7716B32D-B4FF-482D-A47B-CB92CDC2C56B}" destId="{3B9F1655-331E-4F1B-9992-477468015E27}" srcOrd="1" destOrd="0" parTransId="{78CBA27D-DBFF-4B2F-9DF1-770F959BD50F}" sibTransId="{A5BCC3E4-25A7-4231-B354-9B076EEBE393}"/>
    <dgm:cxn modelId="{912A2B54-343C-436A-9B84-6C0C1139FA36}" type="presOf" srcId="{D534BA32-FA2E-48D0-8D6C-5B5E830FE457}" destId="{C22FC7F6-9045-44AF-8348-9C7521503DB3}" srcOrd="0" destOrd="0" presId="urn:microsoft.com/office/officeart/2005/8/layout/list1"/>
    <dgm:cxn modelId="{FBB1AE5A-D2AC-477A-ABB1-CD0ED5AFA16B}" type="presOf" srcId="{503CA222-AEA2-4982-8837-5C5A6F53B6A3}" destId="{78E2FA08-33B5-4771-B755-B62CAE4D4951}" srcOrd="1" destOrd="0" presId="urn:microsoft.com/office/officeart/2005/8/layout/list1"/>
    <dgm:cxn modelId="{442EE184-377E-413A-ADAF-B44D67E66F65}" type="presOf" srcId="{066FAEBF-A189-49AC-956F-3092718D57F9}" destId="{39E484FB-F542-47C0-BC36-F4C2A8505A6E}" srcOrd="0" destOrd="1" presId="urn:microsoft.com/office/officeart/2005/8/layout/list1"/>
    <dgm:cxn modelId="{CC26F887-5837-4823-A372-A68F184E23A7}" srcId="{CAE8AB5D-F02F-450A-9A50-92C27D9BF263}" destId="{7716B32D-B4FF-482D-A47B-CB92CDC2C56B}" srcOrd="0" destOrd="0" parTransId="{A87AE492-C5C3-4169-A772-BC1ABC9D5466}" sibTransId="{D138A6B1-7C9B-40D8-8761-B8F8B9A6F1C8}"/>
    <dgm:cxn modelId="{3667C8A5-C5FA-4318-92D9-18D12686AF0F}" srcId="{503CA222-AEA2-4982-8837-5C5A6F53B6A3}" destId="{066FAEBF-A189-49AC-956F-3092718D57F9}" srcOrd="1" destOrd="0" parTransId="{9CCB7484-77C6-483B-9C55-A8E840F172D0}" sibTransId="{779FA364-9F4F-44A4-9C68-1A516FA5E663}"/>
    <dgm:cxn modelId="{208B15A7-0077-4FDD-B8B4-6DB85BC7F109}" type="presOf" srcId="{0A93DAEB-9B94-47CB-8FDE-72693765E3CE}" destId="{66B104B5-3993-4E6A-AB4E-D6F6D235224D}" srcOrd="1" destOrd="0" presId="urn:microsoft.com/office/officeart/2005/8/layout/list1"/>
    <dgm:cxn modelId="{BFFF04B5-E6C4-4B0E-9E5D-C78BF1F1F498}" srcId="{CAE8AB5D-F02F-450A-9A50-92C27D9BF263}" destId="{503CA222-AEA2-4982-8837-5C5A6F53B6A3}" srcOrd="1" destOrd="0" parTransId="{BBF47A25-7415-45D6-A172-F9099278ECDE}" sibTransId="{A5E6D2A0-7EA4-4F0E-BE37-4D8941216A55}"/>
    <dgm:cxn modelId="{5D12CAB5-DC21-4C3C-9E01-0018F3E432B9}" type="presOf" srcId="{7716B32D-B4FF-482D-A47B-CB92CDC2C56B}" destId="{381D8E2F-A668-4220-965F-B71921BB77FA}" srcOrd="1" destOrd="0" presId="urn:microsoft.com/office/officeart/2005/8/layout/list1"/>
    <dgm:cxn modelId="{BC32BEBD-CCAF-4E56-A23F-FFE9DA54C701}" srcId="{7716B32D-B4FF-482D-A47B-CB92CDC2C56B}" destId="{F8DDE314-599D-46ED-8388-A8A57407B61F}" srcOrd="0" destOrd="0" parTransId="{06F3722E-B06E-4978-82E5-510BF0ACC8DC}" sibTransId="{4033D1E1-C704-48BA-A13E-100E35CC5FF7}"/>
    <dgm:cxn modelId="{021667DA-AA74-47B0-88BD-CC5AF27B7C9F}" type="presOf" srcId="{CAE8AB5D-F02F-450A-9A50-92C27D9BF263}" destId="{F7432BFA-2327-4B0F-8F59-FFAD551043D5}" srcOrd="0" destOrd="0" presId="urn:microsoft.com/office/officeart/2005/8/layout/list1"/>
    <dgm:cxn modelId="{289774DF-17A5-4B4C-B789-B25E8BCCBF62}" type="presOf" srcId="{7716B32D-B4FF-482D-A47B-CB92CDC2C56B}" destId="{E2440C19-56B9-4BD0-BC69-0635E9A2F028}" srcOrd="0" destOrd="0" presId="urn:microsoft.com/office/officeart/2005/8/layout/list1"/>
    <dgm:cxn modelId="{0A3183E8-AA43-4E6F-B94C-2997F151DEE6}" srcId="{0A93DAEB-9B94-47CB-8FDE-72693765E3CE}" destId="{D534BA32-FA2E-48D0-8D6C-5B5E830FE457}" srcOrd="0" destOrd="0" parTransId="{7CFE98C0-408C-4AEC-862F-D23FFE236921}" sibTransId="{8A55F0D3-168F-4735-AF30-32C7944E8312}"/>
    <dgm:cxn modelId="{59CCA0EF-952C-48B9-B6E5-D33EA6853204}" srcId="{503CA222-AEA2-4982-8837-5C5A6F53B6A3}" destId="{B7C6435C-2A53-4CAF-AB9A-2FD090B9762C}" srcOrd="0" destOrd="0" parTransId="{9297D3B7-5980-4D31-A4AB-FF1943715B27}" sibTransId="{200C4E20-529C-473E-8938-3EB997807391}"/>
    <dgm:cxn modelId="{14DD93F0-28F5-44BC-A38A-92C374AE92D3}" type="presOf" srcId="{F8DDE314-599D-46ED-8388-A8A57407B61F}" destId="{3DC81EE6-FEC8-413E-A849-4F7D80933DBA}" srcOrd="0" destOrd="0" presId="urn:microsoft.com/office/officeart/2005/8/layout/list1"/>
    <dgm:cxn modelId="{13193BF8-5555-47B0-9B46-E9F69C8C3EA6}" srcId="{CAE8AB5D-F02F-450A-9A50-92C27D9BF263}" destId="{0A93DAEB-9B94-47CB-8FDE-72693765E3CE}" srcOrd="2" destOrd="0" parTransId="{DF20BC5C-CFE6-41E0-A67A-DBAF783E7225}" sibTransId="{BB4FDD4A-7D9D-4DB7-859F-2E948B868208}"/>
    <dgm:cxn modelId="{99560855-312F-4B05-89D0-8B504AF5BCAD}" type="presParOf" srcId="{F7432BFA-2327-4B0F-8F59-FFAD551043D5}" destId="{0574A561-ECDF-44DB-A4EA-F8AD0B4D75CB}" srcOrd="0" destOrd="0" presId="urn:microsoft.com/office/officeart/2005/8/layout/list1"/>
    <dgm:cxn modelId="{70D4C2DE-DD8E-44C9-B620-6B69AB386D16}" type="presParOf" srcId="{0574A561-ECDF-44DB-A4EA-F8AD0B4D75CB}" destId="{E2440C19-56B9-4BD0-BC69-0635E9A2F028}" srcOrd="0" destOrd="0" presId="urn:microsoft.com/office/officeart/2005/8/layout/list1"/>
    <dgm:cxn modelId="{7A2E6DCD-4CFD-4143-8786-17C2D8ACA0BB}" type="presParOf" srcId="{0574A561-ECDF-44DB-A4EA-F8AD0B4D75CB}" destId="{381D8E2F-A668-4220-965F-B71921BB77FA}" srcOrd="1" destOrd="0" presId="urn:microsoft.com/office/officeart/2005/8/layout/list1"/>
    <dgm:cxn modelId="{508FB843-203D-47DA-8FDA-B1638666E15D}" type="presParOf" srcId="{F7432BFA-2327-4B0F-8F59-FFAD551043D5}" destId="{68AB7262-CC94-40B2-A4A2-584CDC162D79}" srcOrd="1" destOrd="0" presId="urn:microsoft.com/office/officeart/2005/8/layout/list1"/>
    <dgm:cxn modelId="{25ACADB2-3666-4267-A060-533645C2F469}" type="presParOf" srcId="{F7432BFA-2327-4B0F-8F59-FFAD551043D5}" destId="{3DC81EE6-FEC8-413E-A849-4F7D80933DBA}" srcOrd="2" destOrd="0" presId="urn:microsoft.com/office/officeart/2005/8/layout/list1"/>
    <dgm:cxn modelId="{9FF28ABF-46D9-4BF8-B8C5-23574D12B101}" type="presParOf" srcId="{F7432BFA-2327-4B0F-8F59-FFAD551043D5}" destId="{83D00FAE-2ED0-442D-8E6E-020599AA322D}" srcOrd="3" destOrd="0" presId="urn:microsoft.com/office/officeart/2005/8/layout/list1"/>
    <dgm:cxn modelId="{82F4217A-5064-4FE7-A76F-4886C1EB893C}" type="presParOf" srcId="{F7432BFA-2327-4B0F-8F59-FFAD551043D5}" destId="{DB7DA676-AD2F-472D-9ACE-707782B6E418}" srcOrd="4" destOrd="0" presId="urn:microsoft.com/office/officeart/2005/8/layout/list1"/>
    <dgm:cxn modelId="{A1D6962A-C64A-4D93-A696-5FA5DD26EE17}" type="presParOf" srcId="{DB7DA676-AD2F-472D-9ACE-707782B6E418}" destId="{FE6C6331-BB62-4813-95FC-D15F080F6519}" srcOrd="0" destOrd="0" presId="urn:microsoft.com/office/officeart/2005/8/layout/list1"/>
    <dgm:cxn modelId="{38E8B75F-875A-4F5C-88AC-E1069EE07734}" type="presParOf" srcId="{DB7DA676-AD2F-472D-9ACE-707782B6E418}" destId="{78E2FA08-33B5-4771-B755-B62CAE4D4951}" srcOrd="1" destOrd="0" presId="urn:microsoft.com/office/officeart/2005/8/layout/list1"/>
    <dgm:cxn modelId="{FC0F1588-AFF6-416D-9CCC-287323FAE2A7}" type="presParOf" srcId="{F7432BFA-2327-4B0F-8F59-FFAD551043D5}" destId="{0B32B287-C7D0-4F34-8D22-768A9ED735C2}" srcOrd="5" destOrd="0" presId="urn:microsoft.com/office/officeart/2005/8/layout/list1"/>
    <dgm:cxn modelId="{723FD062-002E-4826-8E9E-2674DD1DFC6F}" type="presParOf" srcId="{F7432BFA-2327-4B0F-8F59-FFAD551043D5}" destId="{39E484FB-F542-47C0-BC36-F4C2A8505A6E}" srcOrd="6" destOrd="0" presId="urn:microsoft.com/office/officeart/2005/8/layout/list1"/>
    <dgm:cxn modelId="{ED659281-1AA8-48B5-9DFA-EE7B756A1770}" type="presParOf" srcId="{F7432BFA-2327-4B0F-8F59-FFAD551043D5}" destId="{353728C8-E05A-450F-A063-61CA798DEF32}" srcOrd="7" destOrd="0" presId="urn:microsoft.com/office/officeart/2005/8/layout/list1"/>
    <dgm:cxn modelId="{75F9A0BD-BA42-4B46-A6D0-C2690353DE13}" type="presParOf" srcId="{F7432BFA-2327-4B0F-8F59-FFAD551043D5}" destId="{4AB6B733-816C-491A-B140-0B7C1ED3D14A}" srcOrd="8" destOrd="0" presId="urn:microsoft.com/office/officeart/2005/8/layout/list1"/>
    <dgm:cxn modelId="{5F4222B9-B1BA-4551-B105-F14900193FD7}" type="presParOf" srcId="{4AB6B733-816C-491A-B140-0B7C1ED3D14A}" destId="{64C575FE-3457-45CE-B94A-3F7C48C70B47}" srcOrd="0" destOrd="0" presId="urn:microsoft.com/office/officeart/2005/8/layout/list1"/>
    <dgm:cxn modelId="{B2D7FBF2-8B65-41CC-8704-A6FE2E5A06D5}" type="presParOf" srcId="{4AB6B733-816C-491A-B140-0B7C1ED3D14A}" destId="{66B104B5-3993-4E6A-AB4E-D6F6D235224D}" srcOrd="1" destOrd="0" presId="urn:microsoft.com/office/officeart/2005/8/layout/list1"/>
    <dgm:cxn modelId="{3F9C0D45-3254-480C-847A-9462CF04340E}" type="presParOf" srcId="{F7432BFA-2327-4B0F-8F59-FFAD551043D5}" destId="{25082BA0-DA87-4939-9CD6-A493570AEE97}" srcOrd="9" destOrd="0" presId="urn:microsoft.com/office/officeart/2005/8/layout/list1"/>
    <dgm:cxn modelId="{77E7AA86-D0EA-4ED4-8DFB-E659029D9C58}" type="presParOf" srcId="{F7432BFA-2327-4B0F-8F59-FFAD551043D5}" destId="{C22FC7F6-9045-44AF-8348-9C7521503DB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1B56E5-5BC1-4D89-86B6-C4DDF5872B59}" type="doc">
      <dgm:prSet loTypeId="urn:microsoft.com/office/officeart/2005/8/layout/radial2" loCatId="relationship" qsTypeId="urn:microsoft.com/office/officeart/2005/8/quickstyle/simple1" qsCatId="simple" csTypeId="urn:microsoft.com/office/officeart/2005/8/colors/accent1_3" csCatId="accent1" phldr="1"/>
      <dgm:spPr/>
      <dgm:t>
        <a:bodyPr/>
        <a:lstStyle/>
        <a:p>
          <a:endParaRPr lang="pt-BR"/>
        </a:p>
      </dgm:t>
    </dgm:pt>
    <dgm:pt modelId="{B7A69C02-745F-4472-B55A-6F6F94561420}">
      <dgm:prSet phldrT="[Texto]" custT="1"/>
      <dgm:spPr/>
      <dgm:t>
        <a:bodyPr/>
        <a:lstStyle/>
        <a:p>
          <a:r>
            <a:rPr lang="pt-BR" sz="1000" b="1" dirty="0"/>
            <a:t>EXECUTIVO</a:t>
          </a:r>
        </a:p>
      </dgm:t>
    </dgm:pt>
    <dgm:pt modelId="{3CCC7276-EABC-45CD-90CA-55D750EB0E86}" type="parTrans" cxnId="{BD11B773-37CA-49A2-BCC7-E1931886B728}">
      <dgm:prSet/>
      <dgm:spPr/>
      <dgm:t>
        <a:bodyPr/>
        <a:lstStyle/>
        <a:p>
          <a:endParaRPr lang="pt-BR" b="0"/>
        </a:p>
      </dgm:t>
    </dgm:pt>
    <dgm:pt modelId="{4CC85D3A-3A26-46E7-8D28-FC1B6FB13D68}" type="sibTrans" cxnId="{BD11B773-37CA-49A2-BCC7-E1931886B728}">
      <dgm:prSet/>
      <dgm:spPr/>
      <dgm:t>
        <a:bodyPr/>
        <a:lstStyle/>
        <a:p>
          <a:endParaRPr lang="pt-BR" b="0"/>
        </a:p>
      </dgm:t>
    </dgm:pt>
    <dgm:pt modelId="{7BD7F9AB-2E13-4F47-873A-924D2C1B8DCB}">
      <dgm:prSet phldrT="[Texto]" custT="1"/>
      <dgm:spPr/>
      <dgm:t>
        <a:bodyPr/>
        <a:lstStyle/>
        <a:p>
          <a:r>
            <a:rPr lang="pt-BR" sz="1000" b="1" dirty="0"/>
            <a:t>LEGISLATIVO</a:t>
          </a:r>
        </a:p>
      </dgm:t>
    </dgm:pt>
    <dgm:pt modelId="{06DDBF53-7C63-4AD3-9AB6-20C5C902587C}" type="parTrans" cxnId="{CE0BB30F-6740-408A-9371-1AB9AE2FEC6C}">
      <dgm:prSet/>
      <dgm:spPr/>
      <dgm:t>
        <a:bodyPr/>
        <a:lstStyle/>
        <a:p>
          <a:endParaRPr lang="pt-BR" b="0"/>
        </a:p>
      </dgm:t>
    </dgm:pt>
    <dgm:pt modelId="{4E96F1C6-C7F9-4D67-B2B3-15A7ACB71ED6}" type="sibTrans" cxnId="{CE0BB30F-6740-408A-9371-1AB9AE2FEC6C}">
      <dgm:prSet/>
      <dgm:spPr/>
      <dgm:t>
        <a:bodyPr/>
        <a:lstStyle/>
        <a:p>
          <a:endParaRPr lang="pt-BR" b="0"/>
        </a:p>
      </dgm:t>
    </dgm:pt>
    <dgm:pt modelId="{08D3FA4F-A6D5-49E4-9641-F106C44D9AEE}">
      <dgm:prSet phldrT="[Texto]" custT="1"/>
      <dgm:spPr/>
      <dgm:t>
        <a:bodyPr/>
        <a:lstStyle/>
        <a:p>
          <a:r>
            <a:rPr lang="pt-BR" sz="1400" b="0" dirty="0"/>
            <a:t>Vereador, deputado e senador.</a:t>
          </a:r>
        </a:p>
      </dgm:t>
    </dgm:pt>
    <dgm:pt modelId="{A0286A30-157B-423E-B1B2-D8FF5AEDF675}" type="parTrans" cxnId="{AF649AB2-4B0A-4285-8D93-60212F54F281}">
      <dgm:prSet/>
      <dgm:spPr/>
      <dgm:t>
        <a:bodyPr/>
        <a:lstStyle/>
        <a:p>
          <a:endParaRPr lang="pt-BR" b="0"/>
        </a:p>
      </dgm:t>
    </dgm:pt>
    <dgm:pt modelId="{B5DE8EDC-E6C2-4A6B-8AF6-0E3CDAA474A1}" type="sibTrans" cxnId="{AF649AB2-4B0A-4285-8D93-60212F54F281}">
      <dgm:prSet/>
      <dgm:spPr/>
      <dgm:t>
        <a:bodyPr/>
        <a:lstStyle/>
        <a:p>
          <a:endParaRPr lang="pt-BR" b="0"/>
        </a:p>
      </dgm:t>
    </dgm:pt>
    <dgm:pt modelId="{A23CE22C-7CC7-408F-BDC7-77DCE7D76E46}">
      <dgm:prSet phldrT="[Texto]" custT="1"/>
      <dgm:spPr/>
      <dgm:t>
        <a:bodyPr/>
        <a:lstStyle/>
        <a:p>
          <a:r>
            <a:rPr lang="pt-BR" sz="1400" b="0" dirty="0"/>
            <a:t>Prefeito, governador e presidente.</a:t>
          </a:r>
        </a:p>
      </dgm:t>
    </dgm:pt>
    <dgm:pt modelId="{6A75246B-AF15-4E54-8F42-8A3FA342404A}" type="sibTrans" cxnId="{630075DF-B5CE-4D53-8EFE-0CDAFF50612C}">
      <dgm:prSet/>
      <dgm:spPr/>
      <dgm:t>
        <a:bodyPr/>
        <a:lstStyle/>
        <a:p>
          <a:endParaRPr lang="pt-BR" b="0"/>
        </a:p>
      </dgm:t>
    </dgm:pt>
    <dgm:pt modelId="{C21FF083-74AF-40E6-BB33-B63AB2AB8C76}" type="parTrans" cxnId="{630075DF-B5CE-4D53-8EFE-0CDAFF50612C}">
      <dgm:prSet/>
      <dgm:spPr/>
      <dgm:t>
        <a:bodyPr/>
        <a:lstStyle/>
        <a:p>
          <a:endParaRPr lang="pt-BR" b="0"/>
        </a:p>
      </dgm:t>
    </dgm:pt>
    <dgm:pt modelId="{2F177710-1677-4788-9FDE-2B204948E239}">
      <dgm:prSet phldrT="[Texto]" custT="1"/>
      <dgm:spPr/>
      <dgm:t>
        <a:bodyPr/>
        <a:lstStyle/>
        <a:p>
          <a:r>
            <a:rPr lang="pt-BR" sz="1000" b="1" dirty="0"/>
            <a:t>JUDICIÁRIO</a:t>
          </a:r>
        </a:p>
      </dgm:t>
    </dgm:pt>
    <dgm:pt modelId="{60206CE8-4195-4A13-86E0-13702DD78AFF}" type="parTrans" cxnId="{CC1F5615-BD8F-4D1E-AA53-9E0AAEFC003C}">
      <dgm:prSet/>
      <dgm:spPr/>
      <dgm:t>
        <a:bodyPr/>
        <a:lstStyle/>
        <a:p>
          <a:endParaRPr lang="pt-BR" b="0"/>
        </a:p>
      </dgm:t>
    </dgm:pt>
    <dgm:pt modelId="{A4995522-0413-4D09-A348-BF6DE285E827}" type="sibTrans" cxnId="{CC1F5615-BD8F-4D1E-AA53-9E0AAEFC003C}">
      <dgm:prSet/>
      <dgm:spPr/>
      <dgm:t>
        <a:bodyPr/>
        <a:lstStyle/>
        <a:p>
          <a:endParaRPr lang="pt-BR" b="0"/>
        </a:p>
      </dgm:t>
    </dgm:pt>
    <dgm:pt modelId="{14F755A6-CEBF-473D-99BB-42E728B166FD}">
      <dgm:prSet phldrT="[Texto]" custT="1"/>
      <dgm:spPr/>
      <dgm:t>
        <a:bodyPr/>
        <a:lstStyle/>
        <a:p>
          <a:r>
            <a:rPr lang="pt-BR" sz="1400" b="0" dirty="0"/>
            <a:t>Juiz, desembargador e ministro.</a:t>
          </a:r>
        </a:p>
      </dgm:t>
    </dgm:pt>
    <dgm:pt modelId="{0F77268F-3F8C-4537-876E-1782685069C2}" type="parTrans" cxnId="{B448BFB8-E5D4-47DA-BE8E-CDD5351BA5AE}">
      <dgm:prSet/>
      <dgm:spPr/>
      <dgm:t>
        <a:bodyPr/>
        <a:lstStyle/>
        <a:p>
          <a:endParaRPr lang="pt-BR" b="0"/>
        </a:p>
      </dgm:t>
    </dgm:pt>
    <dgm:pt modelId="{7837E21C-9F55-4FA3-854D-98BCD5C9D5A4}" type="sibTrans" cxnId="{B448BFB8-E5D4-47DA-BE8E-CDD5351BA5AE}">
      <dgm:prSet/>
      <dgm:spPr/>
      <dgm:t>
        <a:bodyPr/>
        <a:lstStyle/>
        <a:p>
          <a:endParaRPr lang="pt-BR" b="0"/>
        </a:p>
      </dgm:t>
    </dgm:pt>
    <dgm:pt modelId="{DD3FD78C-72CB-477F-95C4-9937E0C56303}">
      <dgm:prSet phldrT="[Texto]" custT="1"/>
      <dgm:spPr/>
      <dgm:t>
        <a:bodyPr/>
        <a:lstStyle/>
        <a:p>
          <a:r>
            <a:rPr lang="pt-BR" sz="1400" b="0" dirty="0"/>
            <a:t>Administrar e executar as leis.</a:t>
          </a:r>
        </a:p>
      </dgm:t>
    </dgm:pt>
    <dgm:pt modelId="{66943E9E-50D3-4FDE-8329-3C94EA576DDD}" type="parTrans" cxnId="{0AD17835-8854-4F11-AD82-6448503EF71A}">
      <dgm:prSet/>
      <dgm:spPr/>
      <dgm:t>
        <a:bodyPr/>
        <a:lstStyle/>
        <a:p>
          <a:endParaRPr lang="pt-BR" b="0"/>
        </a:p>
      </dgm:t>
    </dgm:pt>
    <dgm:pt modelId="{05019779-C132-4FE3-BCD5-5D321E2E6CEC}" type="sibTrans" cxnId="{0AD17835-8854-4F11-AD82-6448503EF71A}">
      <dgm:prSet/>
      <dgm:spPr/>
      <dgm:t>
        <a:bodyPr/>
        <a:lstStyle/>
        <a:p>
          <a:endParaRPr lang="pt-BR" b="0"/>
        </a:p>
      </dgm:t>
    </dgm:pt>
    <dgm:pt modelId="{6082754D-A99D-4D56-BC68-5161C5F88C53}">
      <dgm:prSet phldrT="[Texto]" custT="1"/>
      <dgm:spPr/>
      <dgm:t>
        <a:bodyPr/>
        <a:lstStyle/>
        <a:p>
          <a:r>
            <a:rPr lang="pt-BR" sz="1400" b="0" dirty="0"/>
            <a:t>Interpretar as leis e julgar litígios.</a:t>
          </a:r>
        </a:p>
      </dgm:t>
    </dgm:pt>
    <dgm:pt modelId="{42B64E03-DEBD-4760-A5FB-73FF1BA71144}" type="parTrans" cxnId="{B794B50B-6144-400E-A46D-D08ED144E801}">
      <dgm:prSet/>
      <dgm:spPr/>
      <dgm:t>
        <a:bodyPr/>
        <a:lstStyle/>
        <a:p>
          <a:endParaRPr lang="pt-BR" b="0"/>
        </a:p>
      </dgm:t>
    </dgm:pt>
    <dgm:pt modelId="{CBD74CC1-1989-4802-AF16-8E918D9F9ED6}" type="sibTrans" cxnId="{B794B50B-6144-400E-A46D-D08ED144E801}">
      <dgm:prSet/>
      <dgm:spPr/>
      <dgm:t>
        <a:bodyPr/>
        <a:lstStyle/>
        <a:p>
          <a:endParaRPr lang="pt-BR" b="0"/>
        </a:p>
      </dgm:t>
    </dgm:pt>
    <dgm:pt modelId="{5C935505-6999-4AE9-B490-2A7F21EF4F80}">
      <dgm:prSet phldrT="[Texto]" custT="1"/>
      <dgm:spPr/>
      <dgm:t>
        <a:bodyPr/>
        <a:lstStyle/>
        <a:p>
          <a:r>
            <a:rPr lang="pt-BR" sz="1400" b="0" dirty="0"/>
            <a:t>Elaborar as leis e fiscalizar o Executivo.</a:t>
          </a:r>
        </a:p>
      </dgm:t>
    </dgm:pt>
    <dgm:pt modelId="{C6EE80EA-0763-4AAA-926C-95A384147548}" type="sibTrans" cxnId="{84C674B6-D7D9-4296-9996-E52B38E9C314}">
      <dgm:prSet/>
      <dgm:spPr/>
      <dgm:t>
        <a:bodyPr/>
        <a:lstStyle/>
        <a:p>
          <a:endParaRPr lang="pt-BR" b="0"/>
        </a:p>
      </dgm:t>
    </dgm:pt>
    <dgm:pt modelId="{1F3111DF-D586-4874-87F9-095B62A642E8}" type="parTrans" cxnId="{84C674B6-D7D9-4296-9996-E52B38E9C314}">
      <dgm:prSet/>
      <dgm:spPr/>
      <dgm:t>
        <a:bodyPr/>
        <a:lstStyle/>
        <a:p>
          <a:endParaRPr lang="pt-BR" b="0"/>
        </a:p>
      </dgm:t>
    </dgm:pt>
    <dgm:pt modelId="{AE97C646-1F26-4D17-919A-689938BA1DF3}" type="pres">
      <dgm:prSet presAssocID="{261B56E5-5BC1-4D89-86B6-C4DDF5872B59}" presName="composite" presStyleCnt="0">
        <dgm:presLayoutVars>
          <dgm:chMax val="5"/>
          <dgm:dir/>
          <dgm:animLvl val="ctr"/>
          <dgm:resizeHandles val="exact"/>
        </dgm:presLayoutVars>
      </dgm:prSet>
      <dgm:spPr/>
    </dgm:pt>
    <dgm:pt modelId="{79D884FB-90EA-42BA-880F-BBACFA96CEB1}" type="pres">
      <dgm:prSet presAssocID="{261B56E5-5BC1-4D89-86B6-C4DDF5872B59}" presName="cycle" presStyleCnt="0"/>
      <dgm:spPr/>
    </dgm:pt>
    <dgm:pt modelId="{07117462-82EC-492B-A1C9-EA94E06462B4}" type="pres">
      <dgm:prSet presAssocID="{261B56E5-5BC1-4D89-86B6-C4DDF5872B59}" presName="centerShape" presStyleCnt="0"/>
      <dgm:spPr/>
    </dgm:pt>
    <dgm:pt modelId="{D1E7E2F0-DF65-4C33-B17F-DE1AC236B26C}" type="pres">
      <dgm:prSet presAssocID="{261B56E5-5BC1-4D89-86B6-C4DDF5872B59}" presName="connSite" presStyleLbl="node1" presStyleIdx="0" presStyleCnt="4"/>
      <dgm:spPr/>
    </dgm:pt>
    <dgm:pt modelId="{F172C1E0-4A6B-49C5-B833-2E4D639ACFCA}" type="pres">
      <dgm:prSet presAssocID="{261B56E5-5BC1-4D89-86B6-C4DDF5872B59}" presName="visible" presStyleLbl="node1" presStyleIdx="0" presStyleCnt="4"/>
      <dgm:spPr>
        <a:blipFill>
          <a:blip xmlns:r="http://schemas.openxmlformats.org/officeDocument/2006/relationships" r:embed="rId1"/>
          <a:srcRect/>
          <a:stretch>
            <a:fillRect l="-5000" r="-5000"/>
          </a:stretch>
        </a:blipFill>
      </dgm:spPr>
    </dgm:pt>
    <dgm:pt modelId="{97AEBE65-8183-4E50-A4F4-DF1D91666B74}" type="pres">
      <dgm:prSet presAssocID="{3CCC7276-EABC-45CD-90CA-55D750EB0E86}" presName="Name25" presStyleLbl="parChTrans1D1" presStyleIdx="0" presStyleCnt="3"/>
      <dgm:spPr/>
    </dgm:pt>
    <dgm:pt modelId="{A5EEE449-4480-465A-964E-E41E5049BCCB}" type="pres">
      <dgm:prSet presAssocID="{B7A69C02-745F-4472-B55A-6F6F94561420}" presName="node" presStyleCnt="0"/>
      <dgm:spPr/>
    </dgm:pt>
    <dgm:pt modelId="{C49904F9-B2B5-486F-85F5-1E3C138D9F3D}" type="pres">
      <dgm:prSet presAssocID="{B7A69C02-745F-4472-B55A-6F6F94561420}" presName="parentNode" presStyleLbl="node1" presStyleIdx="1" presStyleCnt="4">
        <dgm:presLayoutVars>
          <dgm:chMax val="1"/>
          <dgm:bulletEnabled val="1"/>
        </dgm:presLayoutVars>
      </dgm:prSet>
      <dgm:spPr/>
    </dgm:pt>
    <dgm:pt modelId="{8E522518-CBEA-4661-908A-A4A054DFD565}" type="pres">
      <dgm:prSet presAssocID="{B7A69C02-745F-4472-B55A-6F6F94561420}" presName="childNode" presStyleLbl="revTx" presStyleIdx="0" presStyleCnt="3">
        <dgm:presLayoutVars>
          <dgm:bulletEnabled val="1"/>
        </dgm:presLayoutVars>
      </dgm:prSet>
      <dgm:spPr/>
    </dgm:pt>
    <dgm:pt modelId="{30407BEB-4F94-4AD1-883A-E28EAFCF89ED}" type="pres">
      <dgm:prSet presAssocID="{06DDBF53-7C63-4AD3-9AB6-20C5C902587C}" presName="Name25" presStyleLbl="parChTrans1D1" presStyleIdx="1" presStyleCnt="3"/>
      <dgm:spPr/>
    </dgm:pt>
    <dgm:pt modelId="{55A69A78-F020-4BE6-84D7-EBB1A3D37F51}" type="pres">
      <dgm:prSet presAssocID="{7BD7F9AB-2E13-4F47-873A-924D2C1B8DCB}" presName="node" presStyleCnt="0"/>
      <dgm:spPr/>
    </dgm:pt>
    <dgm:pt modelId="{DE7C81A4-32AE-415B-BB20-0C26FFE1D43D}" type="pres">
      <dgm:prSet presAssocID="{7BD7F9AB-2E13-4F47-873A-924D2C1B8DCB}" presName="parentNode" presStyleLbl="node1" presStyleIdx="2" presStyleCnt="4">
        <dgm:presLayoutVars>
          <dgm:chMax val="1"/>
          <dgm:bulletEnabled val="1"/>
        </dgm:presLayoutVars>
      </dgm:prSet>
      <dgm:spPr/>
    </dgm:pt>
    <dgm:pt modelId="{4AD31F8A-4A8E-44AE-830B-4FC8EF17C49E}" type="pres">
      <dgm:prSet presAssocID="{7BD7F9AB-2E13-4F47-873A-924D2C1B8DCB}" presName="childNode" presStyleLbl="revTx" presStyleIdx="1" presStyleCnt="3">
        <dgm:presLayoutVars>
          <dgm:bulletEnabled val="1"/>
        </dgm:presLayoutVars>
      </dgm:prSet>
      <dgm:spPr/>
    </dgm:pt>
    <dgm:pt modelId="{29C85150-F74F-4701-A160-6E2A1853509B}" type="pres">
      <dgm:prSet presAssocID="{60206CE8-4195-4A13-86E0-13702DD78AFF}" presName="Name25" presStyleLbl="parChTrans1D1" presStyleIdx="2" presStyleCnt="3"/>
      <dgm:spPr/>
    </dgm:pt>
    <dgm:pt modelId="{123A3A1B-A926-477F-8585-BDC0940B09AB}" type="pres">
      <dgm:prSet presAssocID="{2F177710-1677-4788-9FDE-2B204948E239}" presName="node" presStyleCnt="0"/>
      <dgm:spPr/>
    </dgm:pt>
    <dgm:pt modelId="{2B6550B5-B782-453D-BBFB-B437CC863100}" type="pres">
      <dgm:prSet presAssocID="{2F177710-1677-4788-9FDE-2B204948E239}" presName="parentNode" presStyleLbl="node1" presStyleIdx="3" presStyleCnt="4">
        <dgm:presLayoutVars>
          <dgm:chMax val="1"/>
          <dgm:bulletEnabled val="1"/>
        </dgm:presLayoutVars>
      </dgm:prSet>
      <dgm:spPr/>
    </dgm:pt>
    <dgm:pt modelId="{3735E43B-261E-4056-82C3-59749D9F3932}" type="pres">
      <dgm:prSet presAssocID="{2F177710-1677-4788-9FDE-2B204948E239}" presName="childNode" presStyleLbl="revTx" presStyleIdx="2" presStyleCnt="3">
        <dgm:presLayoutVars>
          <dgm:bulletEnabled val="1"/>
        </dgm:presLayoutVars>
      </dgm:prSet>
      <dgm:spPr/>
    </dgm:pt>
  </dgm:ptLst>
  <dgm:cxnLst>
    <dgm:cxn modelId="{A2A64901-1B08-4374-8FD2-C84F4596B61F}" type="presOf" srcId="{261B56E5-5BC1-4D89-86B6-C4DDF5872B59}" destId="{AE97C646-1F26-4D17-919A-689938BA1DF3}" srcOrd="0" destOrd="0" presId="urn:microsoft.com/office/officeart/2005/8/layout/radial2"/>
    <dgm:cxn modelId="{A03C5A02-4485-426B-A59B-6C745F5A657A}" type="presOf" srcId="{2F177710-1677-4788-9FDE-2B204948E239}" destId="{2B6550B5-B782-453D-BBFB-B437CC863100}" srcOrd="0" destOrd="0" presId="urn:microsoft.com/office/officeart/2005/8/layout/radial2"/>
    <dgm:cxn modelId="{B794B50B-6144-400E-A46D-D08ED144E801}" srcId="{2F177710-1677-4788-9FDE-2B204948E239}" destId="{6082754D-A99D-4D56-BC68-5161C5F88C53}" srcOrd="1" destOrd="0" parTransId="{42B64E03-DEBD-4760-A5FB-73FF1BA71144}" sibTransId="{CBD74CC1-1989-4802-AF16-8E918D9F9ED6}"/>
    <dgm:cxn modelId="{CE0BB30F-6740-408A-9371-1AB9AE2FEC6C}" srcId="{261B56E5-5BC1-4D89-86B6-C4DDF5872B59}" destId="{7BD7F9AB-2E13-4F47-873A-924D2C1B8DCB}" srcOrd="1" destOrd="0" parTransId="{06DDBF53-7C63-4AD3-9AB6-20C5C902587C}" sibTransId="{4E96F1C6-C7F9-4D67-B2B3-15A7ACB71ED6}"/>
    <dgm:cxn modelId="{CC1F5615-BD8F-4D1E-AA53-9E0AAEFC003C}" srcId="{261B56E5-5BC1-4D89-86B6-C4DDF5872B59}" destId="{2F177710-1677-4788-9FDE-2B204948E239}" srcOrd="2" destOrd="0" parTransId="{60206CE8-4195-4A13-86E0-13702DD78AFF}" sibTransId="{A4995522-0413-4D09-A348-BF6DE285E827}"/>
    <dgm:cxn modelId="{DDEB9C1E-88EA-444F-A496-8C1F3463652E}" type="presOf" srcId="{06DDBF53-7C63-4AD3-9AB6-20C5C902587C}" destId="{30407BEB-4F94-4AD1-883A-E28EAFCF89ED}" srcOrd="0" destOrd="0" presId="urn:microsoft.com/office/officeart/2005/8/layout/radial2"/>
    <dgm:cxn modelId="{CD6DE627-087E-429E-B3ED-410823194279}" type="presOf" srcId="{3CCC7276-EABC-45CD-90CA-55D750EB0E86}" destId="{97AEBE65-8183-4E50-A4F4-DF1D91666B74}" srcOrd="0" destOrd="0" presId="urn:microsoft.com/office/officeart/2005/8/layout/radial2"/>
    <dgm:cxn modelId="{0AD17835-8854-4F11-AD82-6448503EF71A}" srcId="{B7A69C02-745F-4472-B55A-6F6F94561420}" destId="{DD3FD78C-72CB-477F-95C4-9937E0C56303}" srcOrd="1" destOrd="0" parTransId="{66943E9E-50D3-4FDE-8329-3C94EA576DDD}" sibTransId="{05019779-C132-4FE3-BCD5-5D321E2E6CEC}"/>
    <dgm:cxn modelId="{8BA44E44-67B0-4C94-BFE8-75C9C07074CF}" type="presOf" srcId="{7BD7F9AB-2E13-4F47-873A-924D2C1B8DCB}" destId="{DE7C81A4-32AE-415B-BB20-0C26FFE1D43D}" srcOrd="0" destOrd="0" presId="urn:microsoft.com/office/officeart/2005/8/layout/radial2"/>
    <dgm:cxn modelId="{52FC534D-53DE-466F-B0D2-C5530813C9D4}" type="presOf" srcId="{DD3FD78C-72CB-477F-95C4-9937E0C56303}" destId="{8E522518-CBEA-4661-908A-A4A054DFD565}" srcOrd="0" destOrd="1" presId="urn:microsoft.com/office/officeart/2005/8/layout/radial2"/>
    <dgm:cxn modelId="{97AE866D-CA3B-4325-9ACF-C6459481E166}" type="presOf" srcId="{14F755A6-CEBF-473D-99BB-42E728B166FD}" destId="{3735E43B-261E-4056-82C3-59749D9F3932}" srcOrd="0" destOrd="0" presId="urn:microsoft.com/office/officeart/2005/8/layout/radial2"/>
    <dgm:cxn modelId="{BD11B773-37CA-49A2-BCC7-E1931886B728}" srcId="{261B56E5-5BC1-4D89-86B6-C4DDF5872B59}" destId="{B7A69C02-745F-4472-B55A-6F6F94561420}" srcOrd="0" destOrd="0" parTransId="{3CCC7276-EABC-45CD-90CA-55D750EB0E86}" sibTransId="{4CC85D3A-3A26-46E7-8D28-FC1B6FB13D68}"/>
    <dgm:cxn modelId="{555D6C77-D20E-4617-8AEC-0FAACF704AF1}" type="presOf" srcId="{B7A69C02-745F-4472-B55A-6F6F94561420}" destId="{C49904F9-B2B5-486F-85F5-1E3C138D9F3D}" srcOrd="0" destOrd="0" presId="urn:microsoft.com/office/officeart/2005/8/layout/radial2"/>
    <dgm:cxn modelId="{A00B9C83-0CC7-4306-B6C7-872028523D44}" type="presOf" srcId="{5C935505-6999-4AE9-B490-2A7F21EF4F80}" destId="{4AD31F8A-4A8E-44AE-830B-4FC8EF17C49E}" srcOrd="0" destOrd="1" presId="urn:microsoft.com/office/officeart/2005/8/layout/radial2"/>
    <dgm:cxn modelId="{ED4E618D-9C21-4A23-9298-E2845CF9A697}" type="presOf" srcId="{A23CE22C-7CC7-408F-BDC7-77DCE7D76E46}" destId="{8E522518-CBEA-4661-908A-A4A054DFD565}" srcOrd="0" destOrd="0" presId="urn:microsoft.com/office/officeart/2005/8/layout/radial2"/>
    <dgm:cxn modelId="{AA39C990-EBC2-43D2-9D33-B42F930671C7}" type="presOf" srcId="{60206CE8-4195-4A13-86E0-13702DD78AFF}" destId="{29C85150-F74F-4701-A160-6E2A1853509B}" srcOrd="0" destOrd="0" presId="urn:microsoft.com/office/officeart/2005/8/layout/radial2"/>
    <dgm:cxn modelId="{AF649AB2-4B0A-4285-8D93-60212F54F281}" srcId="{7BD7F9AB-2E13-4F47-873A-924D2C1B8DCB}" destId="{08D3FA4F-A6D5-49E4-9641-F106C44D9AEE}" srcOrd="0" destOrd="0" parTransId="{A0286A30-157B-423E-B1B2-D8FF5AEDF675}" sibTransId="{B5DE8EDC-E6C2-4A6B-8AF6-0E3CDAA474A1}"/>
    <dgm:cxn modelId="{84C674B6-D7D9-4296-9996-E52B38E9C314}" srcId="{7BD7F9AB-2E13-4F47-873A-924D2C1B8DCB}" destId="{5C935505-6999-4AE9-B490-2A7F21EF4F80}" srcOrd="1" destOrd="0" parTransId="{1F3111DF-D586-4874-87F9-095B62A642E8}" sibTransId="{C6EE80EA-0763-4AAA-926C-95A384147548}"/>
    <dgm:cxn modelId="{B448BFB8-E5D4-47DA-BE8E-CDD5351BA5AE}" srcId="{2F177710-1677-4788-9FDE-2B204948E239}" destId="{14F755A6-CEBF-473D-99BB-42E728B166FD}" srcOrd="0" destOrd="0" parTransId="{0F77268F-3F8C-4537-876E-1782685069C2}" sibTransId="{7837E21C-9F55-4FA3-854D-98BCD5C9D5A4}"/>
    <dgm:cxn modelId="{49ACEEBF-E797-486C-AA9E-42EEF3449D5A}" type="presOf" srcId="{6082754D-A99D-4D56-BC68-5161C5F88C53}" destId="{3735E43B-261E-4056-82C3-59749D9F3932}" srcOrd="0" destOrd="1" presId="urn:microsoft.com/office/officeart/2005/8/layout/radial2"/>
    <dgm:cxn modelId="{ACC55CCF-1D62-4174-A060-126081BE2147}" type="presOf" srcId="{08D3FA4F-A6D5-49E4-9641-F106C44D9AEE}" destId="{4AD31F8A-4A8E-44AE-830B-4FC8EF17C49E}" srcOrd="0" destOrd="0" presId="urn:microsoft.com/office/officeart/2005/8/layout/radial2"/>
    <dgm:cxn modelId="{630075DF-B5CE-4D53-8EFE-0CDAFF50612C}" srcId="{B7A69C02-745F-4472-B55A-6F6F94561420}" destId="{A23CE22C-7CC7-408F-BDC7-77DCE7D76E46}" srcOrd="0" destOrd="0" parTransId="{C21FF083-74AF-40E6-BB33-B63AB2AB8C76}" sibTransId="{6A75246B-AF15-4E54-8F42-8A3FA342404A}"/>
    <dgm:cxn modelId="{608D6F9E-27F5-4F0A-97CA-B28C80D0C640}" type="presParOf" srcId="{AE97C646-1F26-4D17-919A-689938BA1DF3}" destId="{79D884FB-90EA-42BA-880F-BBACFA96CEB1}" srcOrd="0" destOrd="0" presId="urn:microsoft.com/office/officeart/2005/8/layout/radial2"/>
    <dgm:cxn modelId="{7C29F2E2-3C62-4C00-95BC-D2EDE700BC4C}" type="presParOf" srcId="{79D884FB-90EA-42BA-880F-BBACFA96CEB1}" destId="{07117462-82EC-492B-A1C9-EA94E06462B4}" srcOrd="0" destOrd="0" presId="urn:microsoft.com/office/officeart/2005/8/layout/radial2"/>
    <dgm:cxn modelId="{0D3669A9-F68E-440F-A78A-CB2D53134CAB}" type="presParOf" srcId="{07117462-82EC-492B-A1C9-EA94E06462B4}" destId="{D1E7E2F0-DF65-4C33-B17F-DE1AC236B26C}" srcOrd="0" destOrd="0" presId="urn:microsoft.com/office/officeart/2005/8/layout/radial2"/>
    <dgm:cxn modelId="{346E567F-66B5-48D5-AABC-2521A963CF58}" type="presParOf" srcId="{07117462-82EC-492B-A1C9-EA94E06462B4}" destId="{F172C1E0-4A6B-49C5-B833-2E4D639ACFCA}" srcOrd="1" destOrd="0" presId="urn:microsoft.com/office/officeart/2005/8/layout/radial2"/>
    <dgm:cxn modelId="{00FE350D-B6A4-4E0A-959B-CCF8D9DEF4AD}" type="presParOf" srcId="{79D884FB-90EA-42BA-880F-BBACFA96CEB1}" destId="{97AEBE65-8183-4E50-A4F4-DF1D91666B74}" srcOrd="1" destOrd="0" presId="urn:microsoft.com/office/officeart/2005/8/layout/radial2"/>
    <dgm:cxn modelId="{54DBB25A-D202-4C3B-99C1-143FC5F45C62}" type="presParOf" srcId="{79D884FB-90EA-42BA-880F-BBACFA96CEB1}" destId="{A5EEE449-4480-465A-964E-E41E5049BCCB}" srcOrd="2" destOrd="0" presId="urn:microsoft.com/office/officeart/2005/8/layout/radial2"/>
    <dgm:cxn modelId="{8E42D4D9-3E82-4747-98E6-53D119E25698}" type="presParOf" srcId="{A5EEE449-4480-465A-964E-E41E5049BCCB}" destId="{C49904F9-B2B5-486F-85F5-1E3C138D9F3D}" srcOrd="0" destOrd="0" presId="urn:microsoft.com/office/officeart/2005/8/layout/radial2"/>
    <dgm:cxn modelId="{64306D57-A482-4032-BE92-E8246F304DBE}" type="presParOf" srcId="{A5EEE449-4480-465A-964E-E41E5049BCCB}" destId="{8E522518-CBEA-4661-908A-A4A054DFD565}" srcOrd="1" destOrd="0" presId="urn:microsoft.com/office/officeart/2005/8/layout/radial2"/>
    <dgm:cxn modelId="{B616B39C-B635-432B-A47C-83A54D800813}" type="presParOf" srcId="{79D884FB-90EA-42BA-880F-BBACFA96CEB1}" destId="{30407BEB-4F94-4AD1-883A-E28EAFCF89ED}" srcOrd="3" destOrd="0" presId="urn:microsoft.com/office/officeart/2005/8/layout/radial2"/>
    <dgm:cxn modelId="{C792B58F-CDC4-49CE-AEBC-2CC27EDBF353}" type="presParOf" srcId="{79D884FB-90EA-42BA-880F-BBACFA96CEB1}" destId="{55A69A78-F020-4BE6-84D7-EBB1A3D37F51}" srcOrd="4" destOrd="0" presId="urn:microsoft.com/office/officeart/2005/8/layout/radial2"/>
    <dgm:cxn modelId="{1CF28A18-5DD1-4A99-964C-DE9A5AC3E537}" type="presParOf" srcId="{55A69A78-F020-4BE6-84D7-EBB1A3D37F51}" destId="{DE7C81A4-32AE-415B-BB20-0C26FFE1D43D}" srcOrd="0" destOrd="0" presId="urn:microsoft.com/office/officeart/2005/8/layout/radial2"/>
    <dgm:cxn modelId="{E9775DE2-D87C-43A2-8435-5A540B4FAE5C}" type="presParOf" srcId="{55A69A78-F020-4BE6-84D7-EBB1A3D37F51}" destId="{4AD31F8A-4A8E-44AE-830B-4FC8EF17C49E}" srcOrd="1" destOrd="0" presId="urn:microsoft.com/office/officeart/2005/8/layout/radial2"/>
    <dgm:cxn modelId="{1675C420-EB97-4BE3-9877-6B0C8A4C6563}" type="presParOf" srcId="{79D884FB-90EA-42BA-880F-BBACFA96CEB1}" destId="{29C85150-F74F-4701-A160-6E2A1853509B}" srcOrd="5" destOrd="0" presId="urn:microsoft.com/office/officeart/2005/8/layout/radial2"/>
    <dgm:cxn modelId="{21F2F0C9-79D5-4BD4-A23A-25698E30AE60}" type="presParOf" srcId="{79D884FB-90EA-42BA-880F-BBACFA96CEB1}" destId="{123A3A1B-A926-477F-8585-BDC0940B09AB}" srcOrd="6" destOrd="0" presId="urn:microsoft.com/office/officeart/2005/8/layout/radial2"/>
    <dgm:cxn modelId="{08DCA658-8353-48A0-AE08-32793A2FC535}" type="presParOf" srcId="{123A3A1B-A926-477F-8585-BDC0940B09AB}" destId="{2B6550B5-B782-453D-BBFB-B437CC863100}" srcOrd="0" destOrd="0" presId="urn:microsoft.com/office/officeart/2005/8/layout/radial2"/>
    <dgm:cxn modelId="{64DAE8CA-69B7-4EA1-94F7-A060500ECAA4}" type="presParOf" srcId="{123A3A1B-A926-477F-8585-BDC0940B09AB}" destId="{3735E43B-261E-4056-82C3-59749D9F393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AE8AB5D-F02F-450A-9A50-92C27D9BF2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7716B32D-B4FF-482D-A47B-CB92CDC2C56B}">
      <dgm:prSet phldrT="[Texto]"/>
      <dgm:spPr/>
      <dgm:t>
        <a:bodyPr/>
        <a:lstStyle/>
        <a:p>
          <a:pPr algn="just"/>
          <a:r>
            <a:rPr lang="pt-BR" dirty="0"/>
            <a:t>Legalidade</a:t>
          </a:r>
        </a:p>
      </dgm:t>
    </dgm:pt>
    <dgm:pt modelId="{A87AE492-C5C3-4169-A772-BC1ABC9D5466}" type="parTrans" cxnId="{CC26F887-5837-4823-A372-A68F184E23A7}">
      <dgm:prSet/>
      <dgm:spPr/>
      <dgm:t>
        <a:bodyPr/>
        <a:lstStyle/>
        <a:p>
          <a:pPr algn="just"/>
          <a:endParaRPr lang="pt-BR"/>
        </a:p>
      </dgm:t>
    </dgm:pt>
    <dgm:pt modelId="{D138A6B1-7C9B-40D8-8761-B8F8B9A6F1C8}" type="sibTrans" cxnId="{CC26F887-5837-4823-A372-A68F184E23A7}">
      <dgm:prSet/>
      <dgm:spPr/>
      <dgm:t>
        <a:bodyPr/>
        <a:lstStyle/>
        <a:p>
          <a:pPr algn="just"/>
          <a:endParaRPr lang="pt-BR"/>
        </a:p>
      </dgm:t>
    </dgm:pt>
    <dgm:pt modelId="{503CA222-AEA2-4982-8837-5C5A6F53B6A3}">
      <dgm:prSet phldrT="[Texto]"/>
      <dgm:spPr/>
      <dgm:t>
        <a:bodyPr/>
        <a:lstStyle/>
        <a:p>
          <a:pPr algn="just"/>
          <a:r>
            <a:rPr lang="pt-BR" dirty="0"/>
            <a:t>Universalidade</a:t>
          </a:r>
        </a:p>
      </dgm:t>
    </dgm:pt>
    <dgm:pt modelId="{BBF47A25-7415-45D6-A172-F9099278ECDE}" type="parTrans" cxnId="{BFFF04B5-E6C4-4B0E-9E5D-C78BF1F1F498}">
      <dgm:prSet/>
      <dgm:spPr/>
      <dgm:t>
        <a:bodyPr/>
        <a:lstStyle/>
        <a:p>
          <a:pPr algn="just"/>
          <a:endParaRPr lang="pt-BR"/>
        </a:p>
      </dgm:t>
    </dgm:pt>
    <dgm:pt modelId="{A5E6D2A0-7EA4-4F0E-BE37-4D8941216A55}" type="sibTrans" cxnId="{BFFF04B5-E6C4-4B0E-9E5D-C78BF1F1F498}">
      <dgm:prSet/>
      <dgm:spPr/>
      <dgm:t>
        <a:bodyPr/>
        <a:lstStyle/>
        <a:p>
          <a:pPr algn="just"/>
          <a:endParaRPr lang="pt-BR"/>
        </a:p>
      </dgm:t>
    </dgm:pt>
    <dgm:pt modelId="{2BD29749-11A6-407E-B92A-4632E76C05E4}">
      <dgm:prSet phldrT="[Texto]"/>
      <dgm:spPr/>
      <dgm:t>
        <a:bodyPr/>
        <a:lstStyle/>
        <a:p>
          <a:pPr algn="just"/>
          <a:r>
            <a:rPr lang="pt-BR" dirty="0"/>
            <a:t>Exclusividade</a:t>
          </a:r>
        </a:p>
      </dgm:t>
    </dgm:pt>
    <dgm:pt modelId="{46EAF087-516E-4D92-A41C-CF0E6B666BCB}" type="parTrans" cxnId="{E8F8F982-FA36-4C26-990D-D91884CB3B21}">
      <dgm:prSet/>
      <dgm:spPr/>
      <dgm:t>
        <a:bodyPr/>
        <a:lstStyle/>
        <a:p>
          <a:endParaRPr lang="pt-BR"/>
        </a:p>
      </dgm:t>
    </dgm:pt>
    <dgm:pt modelId="{AB1D1842-A7C1-4AF5-A0EB-1334A97048BD}" type="sibTrans" cxnId="{E8F8F982-FA36-4C26-990D-D91884CB3B21}">
      <dgm:prSet/>
      <dgm:spPr/>
      <dgm:t>
        <a:bodyPr/>
        <a:lstStyle/>
        <a:p>
          <a:endParaRPr lang="pt-BR"/>
        </a:p>
      </dgm:t>
    </dgm:pt>
    <dgm:pt modelId="{F69AEE8B-5F63-4A6D-B4C7-9ACE83AA5D19}">
      <dgm:prSet phldrT="[Texto]"/>
      <dgm:spPr/>
      <dgm:t>
        <a:bodyPr/>
        <a:lstStyle/>
        <a:p>
          <a:pPr algn="just"/>
          <a:r>
            <a:rPr lang="pt-BR" dirty="0"/>
            <a:t>Publicidade</a:t>
          </a:r>
        </a:p>
      </dgm:t>
    </dgm:pt>
    <dgm:pt modelId="{D5CF07AB-3670-43BE-946F-D4994A738B06}" type="parTrans" cxnId="{D800EFBE-65A5-49AF-950E-77BDE8784610}">
      <dgm:prSet/>
      <dgm:spPr/>
      <dgm:t>
        <a:bodyPr/>
        <a:lstStyle/>
        <a:p>
          <a:endParaRPr lang="pt-BR"/>
        </a:p>
      </dgm:t>
    </dgm:pt>
    <dgm:pt modelId="{96547F35-1F5A-45B8-893B-BDBBB6B63629}" type="sibTrans" cxnId="{D800EFBE-65A5-49AF-950E-77BDE8784610}">
      <dgm:prSet/>
      <dgm:spPr/>
      <dgm:t>
        <a:bodyPr/>
        <a:lstStyle/>
        <a:p>
          <a:endParaRPr lang="pt-BR"/>
        </a:p>
      </dgm:t>
    </dgm:pt>
    <dgm:pt modelId="{080A4AB6-F30C-4F27-BDEB-43CD03FF4B19}">
      <dgm:prSet phldrT="[Texto]"/>
      <dgm:spPr/>
      <dgm:t>
        <a:bodyPr/>
        <a:lstStyle/>
        <a:p>
          <a:pPr algn="just"/>
          <a:r>
            <a:rPr lang="pt-BR" dirty="0"/>
            <a:t>Unidade</a:t>
          </a:r>
        </a:p>
      </dgm:t>
    </dgm:pt>
    <dgm:pt modelId="{CA57C6F5-6DC4-4891-8FF5-1DD9574071FA}" type="parTrans" cxnId="{31B68C7A-5B82-43B2-BC5B-9914E3336544}">
      <dgm:prSet/>
      <dgm:spPr/>
      <dgm:t>
        <a:bodyPr/>
        <a:lstStyle/>
        <a:p>
          <a:endParaRPr lang="pt-BR"/>
        </a:p>
      </dgm:t>
    </dgm:pt>
    <dgm:pt modelId="{98903B39-267E-4784-ACA0-4DF247953CEE}" type="sibTrans" cxnId="{31B68C7A-5B82-43B2-BC5B-9914E3336544}">
      <dgm:prSet/>
      <dgm:spPr/>
      <dgm:t>
        <a:bodyPr/>
        <a:lstStyle/>
        <a:p>
          <a:endParaRPr lang="pt-BR"/>
        </a:p>
      </dgm:t>
    </dgm:pt>
    <dgm:pt modelId="{7D137631-1830-4FD9-83CA-36D0DED10E05}">
      <dgm:prSet phldrT="[Texto]"/>
      <dgm:spPr/>
      <dgm:t>
        <a:bodyPr/>
        <a:lstStyle/>
        <a:p>
          <a:pPr algn="just"/>
          <a:r>
            <a:rPr lang="pt-BR" dirty="0"/>
            <a:t>Equilíbrio</a:t>
          </a:r>
        </a:p>
      </dgm:t>
    </dgm:pt>
    <dgm:pt modelId="{2CF2C25A-ED8D-4CF2-901F-3058281BB6B8}" type="parTrans" cxnId="{1F2732F9-5038-4831-A697-B2B9C3559F9E}">
      <dgm:prSet/>
      <dgm:spPr/>
      <dgm:t>
        <a:bodyPr/>
        <a:lstStyle/>
        <a:p>
          <a:endParaRPr lang="pt-BR"/>
        </a:p>
      </dgm:t>
    </dgm:pt>
    <dgm:pt modelId="{5FC32968-07E7-4AF2-830D-986E09720244}" type="sibTrans" cxnId="{1F2732F9-5038-4831-A697-B2B9C3559F9E}">
      <dgm:prSet/>
      <dgm:spPr/>
      <dgm:t>
        <a:bodyPr/>
        <a:lstStyle/>
        <a:p>
          <a:endParaRPr lang="pt-BR"/>
        </a:p>
      </dgm:t>
    </dgm:pt>
    <dgm:pt modelId="{BC3FB689-F18E-468E-9606-335B5D8EA93C}">
      <dgm:prSet phldrT="[Texto]"/>
      <dgm:spPr/>
      <dgm:t>
        <a:bodyPr/>
        <a:lstStyle/>
        <a:p>
          <a:pPr algn="just"/>
          <a:r>
            <a:rPr lang="pt-BR"/>
            <a:t>Anualidade</a:t>
          </a:r>
          <a:endParaRPr lang="pt-BR" dirty="0"/>
        </a:p>
      </dgm:t>
    </dgm:pt>
    <dgm:pt modelId="{37539899-C4E0-482E-9CE1-061936F4A538}" type="parTrans" cxnId="{E2D810B6-7016-487E-9DDD-3B2DBD886875}">
      <dgm:prSet/>
      <dgm:spPr/>
      <dgm:t>
        <a:bodyPr/>
        <a:lstStyle/>
        <a:p>
          <a:endParaRPr lang="pt-BR"/>
        </a:p>
      </dgm:t>
    </dgm:pt>
    <dgm:pt modelId="{1B6C434F-89CC-4C34-AF75-F7E3290854E3}" type="sibTrans" cxnId="{E2D810B6-7016-487E-9DDD-3B2DBD886875}">
      <dgm:prSet/>
      <dgm:spPr/>
      <dgm:t>
        <a:bodyPr/>
        <a:lstStyle/>
        <a:p>
          <a:endParaRPr lang="pt-BR"/>
        </a:p>
      </dgm:t>
    </dgm:pt>
    <dgm:pt modelId="{E77D0E13-D101-4FE9-8B48-D53CEB5E2571}">
      <dgm:prSet phldrT="[Texto]"/>
      <dgm:spPr/>
      <dgm:t>
        <a:bodyPr/>
        <a:lstStyle/>
        <a:p>
          <a:pPr algn="just"/>
          <a:r>
            <a:rPr lang="pt-BR" dirty="0"/>
            <a:t>Programação</a:t>
          </a:r>
        </a:p>
      </dgm:t>
    </dgm:pt>
    <dgm:pt modelId="{74DB9966-85BD-4EA1-9255-F714619881DA}" type="parTrans" cxnId="{364E2C1A-CCDC-4A06-9F64-FA90264EC343}">
      <dgm:prSet/>
      <dgm:spPr/>
      <dgm:t>
        <a:bodyPr/>
        <a:lstStyle/>
        <a:p>
          <a:endParaRPr lang="pt-BR"/>
        </a:p>
      </dgm:t>
    </dgm:pt>
    <dgm:pt modelId="{FE16D4C3-F02A-4360-9831-A370BA7AC82C}" type="sibTrans" cxnId="{364E2C1A-CCDC-4A06-9F64-FA90264EC343}">
      <dgm:prSet/>
      <dgm:spPr/>
      <dgm:t>
        <a:bodyPr/>
        <a:lstStyle/>
        <a:p>
          <a:endParaRPr lang="pt-BR"/>
        </a:p>
      </dgm:t>
    </dgm:pt>
    <dgm:pt modelId="{D2984210-D524-454D-AC6D-6F1CCD449AA3}">
      <dgm:prSet phldrT="[Texto]"/>
      <dgm:spPr/>
      <dgm:t>
        <a:bodyPr/>
        <a:lstStyle/>
        <a:p>
          <a:pPr algn="just"/>
          <a:r>
            <a:rPr lang="pt-BR" dirty="0"/>
            <a:t>Transparência</a:t>
          </a:r>
        </a:p>
      </dgm:t>
    </dgm:pt>
    <dgm:pt modelId="{41D46A44-52F6-4DAF-833F-FBA86279E24E}" type="parTrans" cxnId="{3A332E59-2382-4307-B903-B85D371C1634}">
      <dgm:prSet/>
      <dgm:spPr/>
      <dgm:t>
        <a:bodyPr/>
        <a:lstStyle/>
        <a:p>
          <a:endParaRPr lang="pt-BR"/>
        </a:p>
      </dgm:t>
    </dgm:pt>
    <dgm:pt modelId="{1B5F393F-3AAC-453D-B744-409ED043B88D}" type="sibTrans" cxnId="{3A332E59-2382-4307-B903-B85D371C1634}">
      <dgm:prSet/>
      <dgm:spPr/>
      <dgm:t>
        <a:bodyPr/>
        <a:lstStyle/>
        <a:p>
          <a:endParaRPr lang="pt-BR"/>
        </a:p>
      </dgm:t>
    </dgm:pt>
    <dgm:pt modelId="{54C46628-E2DA-4025-9E2B-F3B4FD51126A}" type="pres">
      <dgm:prSet presAssocID="{CAE8AB5D-F02F-450A-9A50-92C27D9BF263}" presName="diagram" presStyleCnt="0">
        <dgm:presLayoutVars>
          <dgm:dir/>
          <dgm:resizeHandles val="exact"/>
        </dgm:presLayoutVars>
      </dgm:prSet>
      <dgm:spPr/>
    </dgm:pt>
    <dgm:pt modelId="{E0A96679-7C26-4DF6-B45D-D2920BB4735A}" type="pres">
      <dgm:prSet presAssocID="{7716B32D-B4FF-482D-A47B-CB92CDC2C56B}" presName="node" presStyleLbl="node1" presStyleIdx="0" presStyleCnt="9">
        <dgm:presLayoutVars>
          <dgm:bulletEnabled val="1"/>
        </dgm:presLayoutVars>
      </dgm:prSet>
      <dgm:spPr/>
    </dgm:pt>
    <dgm:pt modelId="{FA4CBDCF-6CD0-432D-8D41-13E77E6261D0}" type="pres">
      <dgm:prSet presAssocID="{D138A6B1-7C9B-40D8-8761-B8F8B9A6F1C8}" presName="sibTrans" presStyleCnt="0"/>
      <dgm:spPr/>
    </dgm:pt>
    <dgm:pt modelId="{1AB18ABA-A5A7-4056-92BD-91E5690F3846}" type="pres">
      <dgm:prSet presAssocID="{BC3FB689-F18E-468E-9606-335B5D8EA93C}" presName="node" presStyleLbl="node1" presStyleIdx="1" presStyleCnt="9">
        <dgm:presLayoutVars>
          <dgm:bulletEnabled val="1"/>
        </dgm:presLayoutVars>
      </dgm:prSet>
      <dgm:spPr/>
    </dgm:pt>
    <dgm:pt modelId="{A2ADDDC6-7147-44FC-93E9-A02D4A28D16C}" type="pres">
      <dgm:prSet presAssocID="{1B6C434F-89CC-4C34-AF75-F7E3290854E3}" presName="sibTrans" presStyleCnt="0"/>
      <dgm:spPr/>
    </dgm:pt>
    <dgm:pt modelId="{485FFC6E-0D85-416E-BCB0-87ADCA38197F}" type="pres">
      <dgm:prSet presAssocID="{080A4AB6-F30C-4F27-BDEB-43CD03FF4B19}" presName="node" presStyleLbl="node1" presStyleIdx="2" presStyleCnt="9">
        <dgm:presLayoutVars>
          <dgm:bulletEnabled val="1"/>
        </dgm:presLayoutVars>
      </dgm:prSet>
      <dgm:spPr/>
    </dgm:pt>
    <dgm:pt modelId="{65CF4C1D-1C4F-421B-AD6B-516BB295997F}" type="pres">
      <dgm:prSet presAssocID="{98903B39-267E-4784-ACA0-4DF247953CEE}" presName="sibTrans" presStyleCnt="0"/>
      <dgm:spPr/>
    </dgm:pt>
    <dgm:pt modelId="{ADB0525C-D00F-4F57-A4FF-DDE75DFECC57}" type="pres">
      <dgm:prSet presAssocID="{503CA222-AEA2-4982-8837-5C5A6F53B6A3}" presName="node" presStyleLbl="node1" presStyleIdx="3" presStyleCnt="9">
        <dgm:presLayoutVars>
          <dgm:bulletEnabled val="1"/>
        </dgm:presLayoutVars>
      </dgm:prSet>
      <dgm:spPr/>
    </dgm:pt>
    <dgm:pt modelId="{FAA3D5BF-BAFA-48E3-8513-F8E0FD7A56E8}" type="pres">
      <dgm:prSet presAssocID="{A5E6D2A0-7EA4-4F0E-BE37-4D8941216A55}" presName="sibTrans" presStyleCnt="0"/>
      <dgm:spPr/>
    </dgm:pt>
    <dgm:pt modelId="{C8CF2F0E-6AA7-45BD-9976-8A7B48BEC814}" type="pres">
      <dgm:prSet presAssocID="{7D137631-1830-4FD9-83CA-36D0DED10E05}" presName="node" presStyleLbl="node1" presStyleIdx="4" presStyleCnt="9">
        <dgm:presLayoutVars>
          <dgm:bulletEnabled val="1"/>
        </dgm:presLayoutVars>
      </dgm:prSet>
      <dgm:spPr/>
    </dgm:pt>
    <dgm:pt modelId="{449DE9E9-EBF8-4618-88F0-DAC6F75A510A}" type="pres">
      <dgm:prSet presAssocID="{5FC32968-07E7-4AF2-830D-986E09720244}" presName="sibTrans" presStyleCnt="0"/>
      <dgm:spPr/>
    </dgm:pt>
    <dgm:pt modelId="{C7FA83FE-BF4A-46FE-991B-6752A1636B1F}" type="pres">
      <dgm:prSet presAssocID="{E77D0E13-D101-4FE9-8B48-D53CEB5E2571}" presName="node" presStyleLbl="node1" presStyleIdx="5" presStyleCnt="9">
        <dgm:presLayoutVars>
          <dgm:bulletEnabled val="1"/>
        </dgm:presLayoutVars>
      </dgm:prSet>
      <dgm:spPr/>
    </dgm:pt>
    <dgm:pt modelId="{06469841-C4B9-4322-A007-59524493FBC9}" type="pres">
      <dgm:prSet presAssocID="{FE16D4C3-F02A-4360-9831-A370BA7AC82C}" presName="sibTrans" presStyleCnt="0"/>
      <dgm:spPr/>
    </dgm:pt>
    <dgm:pt modelId="{B85AB47B-19BB-4EE2-AE65-03880A0D37D7}" type="pres">
      <dgm:prSet presAssocID="{2BD29749-11A6-407E-B92A-4632E76C05E4}" presName="node" presStyleLbl="node1" presStyleIdx="6" presStyleCnt="9">
        <dgm:presLayoutVars>
          <dgm:bulletEnabled val="1"/>
        </dgm:presLayoutVars>
      </dgm:prSet>
      <dgm:spPr/>
    </dgm:pt>
    <dgm:pt modelId="{89EF6113-B4EF-415F-95C6-506F40B4C2EF}" type="pres">
      <dgm:prSet presAssocID="{AB1D1842-A7C1-4AF5-A0EB-1334A97048BD}" presName="sibTrans" presStyleCnt="0"/>
      <dgm:spPr/>
    </dgm:pt>
    <dgm:pt modelId="{B4B63579-8836-4069-A3FF-DCCCF8274201}" type="pres">
      <dgm:prSet presAssocID="{F69AEE8B-5F63-4A6D-B4C7-9ACE83AA5D19}" presName="node" presStyleLbl="node1" presStyleIdx="7" presStyleCnt="9">
        <dgm:presLayoutVars>
          <dgm:bulletEnabled val="1"/>
        </dgm:presLayoutVars>
      </dgm:prSet>
      <dgm:spPr/>
    </dgm:pt>
    <dgm:pt modelId="{293364B0-F349-45AC-B842-F2C3F1FABE53}" type="pres">
      <dgm:prSet presAssocID="{96547F35-1F5A-45B8-893B-BDBBB6B63629}" presName="sibTrans" presStyleCnt="0"/>
      <dgm:spPr/>
    </dgm:pt>
    <dgm:pt modelId="{6E0DCFB3-45F1-49E0-B3D3-2B8D3CFCBEED}" type="pres">
      <dgm:prSet presAssocID="{D2984210-D524-454D-AC6D-6F1CCD449AA3}" presName="node" presStyleLbl="node1" presStyleIdx="8" presStyleCnt="9">
        <dgm:presLayoutVars>
          <dgm:bulletEnabled val="1"/>
        </dgm:presLayoutVars>
      </dgm:prSet>
      <dgm:spPr/>
    </dgm:pt>
  </dgm:ptLst>
  <dgm:cxnLst>
    <dgm:cxn modelId="{2566BB03-0CE1-4F47-8E7D-1E5494E91261}" type="presOf" srcId="{F69AEE8B-5F63-4A6D-B4C7-9ACE83AA5D19}" destId="{B4B63579-8836-4069-A3FF-DCCCF8274201}" srcOrd="0" destOrd="0" presId="urn:microsoft.com/office/officeart/2005/8/layout/default"/>
    <dgm:cxn modelId="{650CB60D-7014-4AE8-92C7-D9EC24ACD34E}" type="presOf" srcId="{7D137631-1830-4FD9-83CA-36D0DED10E05}" destId="{C8CF2F0E-6AA7-45BD-9976-8A7B48BEC814}" srcOrd="0" destOrd="0" presId="urn:microsoft.com/office/officeart/2005/8/layout/default"/>
    <dgm:cxn modelId="{364E2C1A-CCDC-4A06-9F64-FA90264EC343}" srcId="{CAE8AB5D-F02F-450A-9A50-92C27D9BF263}" destId="{E77D0E13-D101-4FE9-8B48-D53CEB5E2571}" srcOrd="5" destOrd="0" parTransId="{74DB9966-85BD-4EA1-9255-F714619881DA}" sibTransId="{FE16D4C3-F02A-4360-9831-A370BA7AC82C}"/>
    <dgm:cxn modelId="{6E7C8E32-CA31-4C2D-8929-A01BBF208764}" type="presOf" srcId="{080A4AB6-F30C-4F27-BDEB-43CD03FF4B19}" destId="{485FFC6E-0D85-416E-BCB0-87ADCA38197F}" srcOrd="0" destOrd="0" presId="urn:microsoft.com/office/officeart/2005/8/layout/default"/>
    <dgm:cxn modelId="{B18B5B4B-DC23-4B6E-B840-78FF0511A591}" type="presOf" srcId="{7716B32D-B4FF-482D-A47B-CB92CDC2C56B}" destId="{E0A96679-7C26-4DF6-B45D-D2920BB4735A}" srcOrd="0" destOrd="0" presId="urn:microsoft.com/office/officeart/2005/8/layout/default"/>
    <dgm:cxn modelId="{7765F172-DD53-462E-876E-0FF414F84015}" type="presOf" srcId="{503CA222-AEA2-4982-8837-5C5A6F53B6A3}" destId="{ADB0525C-D00F-4F57-A4FF-DDE75DFECC57}" srcOrd="0" destOrd="0" presId="urn:microsoft.com/office/officeart/2005/8/layout/default"/>
    <dgm:cxn modelId="{3A332E59-2382-4307-B903-B85D371C1634}" srcId="{CAE8AB5D-F02F-450A-9A50-92C27D9BF263}" destId="{D2984210-D524-454D-AC6D-6F1CCD449AA3}" srcOrd="8" destOrd="0" parTransId="{41D46A44-52F6-4DAF-833F-FBA86279E24E}" sibTransId="{1B5F393F-3AAC-453D-B744-409ED043B88D}"/>
    <dgm:cxn modelId="{31B68C7A-5B82-43B2-BC5B-9914E3336544}" srcId="{CAE8AB5D-F02F-450A-9A50-92C27D9BF263}" destId="{080A4AB6-F30C-4F27-BDEB-43CD03FF4B19}" srcOrd="2" destOrd="0" parTransId="{CA57C6F5-6DC4-4891-8FF5-1DD9574071FA}" sibTransId="{98903B39-267E-4784-ACA0-4DF247953CEE}"/>
    <dgm:cxn modelId="{E8F8F982-FA36-4C26-990D-D91884CB3B21}" srcId="{CAE8AB5D-F02F-450A-9A50-92C27D9BF263}" destId="{2BD29749-11A6-407E-B92A-4632E76C05E4}" srcOrd="6" destOrd="0" parTransId="{46EAF087-516E-4D92-A41C-CF0E6B666BCB}" sibTransId="{AB1D1842-A7C1-4AF5-A0EB-1334A97048BD}"/>
    <dgm:cxn modelId="{CC26F887-5837-4823-A372-A68F184E23A7}" srcId="{CAE8AB5D-F02F-450A-9A50-92C27D9BF263}" destId="{7716B32D-B4FF-482D-A47B-CB92CDC2C56B}" srcOrd="0" destOrd="0" parTransId="{A87AE492-C5C3-4169-A772-BC1ABC9D5466}" sibTransId="{D138A6B1-7C9B-40D8-8761-B8F8B9A6F1C8}"/>
    <dgm:cxn modelId="{C6EB6396-4707-45CF-B866-5EA55AC40186}" type="presOf" srcId="{CAE8AB5D-F02F-450A-9A50-92C27D9BF263}" destId="{54C46628-E2DA-4025-9E2B-F3B4FD51126A}" srcOrd="0" destOrd="0" presId="urn:microsoft.com/office/officeart/2005/8/layout/default"/>
    <dgm:cxn modelId="{BFFF04B5-E6C4-4B0E-9E5D-C78BF1F1F498}" srcId="{CAE8AB5D-F02F-450A-9A50-92C27D9BF263}" destId="{503CA222-AEA2-4982-8837-5C5A6F53B6A3}" srcOrd="3" destOrd="0" parTransId="{BBF47A25-7415-45D6-A172-F9099278ECDE}" sibTransId="{A5E6D2A0-7EA4-4F0E-BE37-4D8941216A55}"/>
    <dgm:cxn modelId="{E2D810B6-7016-487E-9DDD-3B2DBD886875}" srcId="{CAE8AB5D-F02F-450A-9A50-92C27D9BF263}" destId="{BC3FB689-F18E-468E-9606-335B5D8EA93C}" srcOrd="1" destOrd="0" parTransId="{37539899-C4E0-482E-9CE1-061936F4A538}" sibTransId="{1B6C434F-89CC-4C34-AF75-F7E3290854E3}"/>
    <dgm:cxn modelId="{D800EFBE-65A5-49AF-950E-77BDE8784610}" srcId="{CAE8AB5D-F02F-450A-9A50-92C27D9BF263}" destId="{F69AEE8B-5F63-4A6D-B4C7-9ACE83AA5D19}" srcOrd="7" destOrd="0" parTransId="{D5CF07AB-3670-43BE-946F-D4994A738B06}" sibTransId="{96547F35-1F5A-45B8-893B-BDBBB6B63629}"/>
    <dgm:cxn modelId="{FAFB61E1-D3F6-435B-903E-3998E195A539}" type="presOf" srcId="{BC3FB689-F18E-468E-9606-335B5D8EA93C}" destId="{1AB18ABA-A5A7-4056-92BD-91E5690F3846}" srcOrd="0" destOrd="0" presId="urn:microsoft.com/office/officeart/2005/8/layout/default"/>
    <dgm:cxn modelId="{108A75F0-70E9-4539-8067-4C4F04C3723A}" type="presOf" srcId="{2BD29749-11A6-407E-B92A-4632E76C05E4}" destId="{B85AB47B-19BB-4EE2-AE65-03880A0D37D7}" srcOrd="0" destOrd="0" presId="urn:microsoft.com/office/officeart/2005/8/layout/default"/>
    <dgm:cxn modelId="{B88C52F4-DA31-40B6-87ED-2FA441A12613}" type="presOf" srcId="{D2984210-D524-454D-AC6D-6F1CCD449AA3}" destId="{6E0DCFB3-45F1-49E0-B3D3-2B8D3CFCBEED}" srcOrd="0" destOrd="0" presId="urn:microsoft.com/office/officeart/2005/8/layout/default"/>
    <dgm:cxn modelId="{1F2732F9-5038-4831-A697-B2B9C3559F9E}" srcId="{CAE8AB5D-F02F-450A-9A50-92C27D9BF263}" destId="{7D137631-1830-4FD9-83CA-36D0DED10E05}" srcOrd="4" destOrd="0" parTransId="{2CF2C25A-ED8D-4CF2-901F-3058281BB6B8}" sibTransId="{5FC32968-07E7-4AF2-830D-986E09720244}"/>
    <dgm:cxn modelId="{D5C9CBFF-80FE-4866-B641-CDDE34686E8D}" type="presOf" srcId="{E77D0E13-D101-4FE9-8B48-D53CEB5E2571}" destId="{C7FA83FE-BF4A-46FE-991B-6752A1636B1F}" srcOrd="0" destOrd="0" presId="urn:microsoft.com/office/officeart/2005/8/layout/default"/>
    <dgm:cxn modelId="{6D7251E2-5C85-4996-BE08-5D1979363CE0}" type="presParOf" srcId="{54C46628-E2DA-4025-9E2B-F3B4FD51126A}" destId="{E0A96679-7C26-4DF6-B45D-D2920BB4735A}" srcOrd="0" destOrd="0" presId="urn:microsoft.com/office/officeart/2005/8/layout/default"/>
    <dgm:cxn modelId="{16157D6E-D796-45FC-9245-48871CEB8C49}" type="presParOf" srcId="{54C46628-E2DA-4025-9E2B-F3B4FD51126A}" destId="{FA4CBDCF-6CD0-432D-8D41-13E77E6261D0}" srcOrd="1" destOrd="0" presId="urn:microsoft.com/office/officeart/2005/8/layout/default"/>
    <dgm:cxn modelId="{A93B70E3-28FF-4D06-AF68-53E4648BE319}" type="presParOf" srcId="{54C46628-E2DA-4025-9E2B-F3B4FD51126A}" destId="{1AB18ABA-A5A7-4056-92BD-91E5690F3846}" srcOrd="2" destOrd="0" presId="urn:microsoft.com/office/officeart/2005/8/layout/default"/>
    <dgm:cxn modelId="{5EC8CC08-C7AB-4831-B821-9931C80AACE4}" type="presParOf" srcId="{54C46628-E2DA-4025-9E2B-F3B4FD51126A}" destId="{A2ADDDC6-7147-44FC-93E9-A02D4A28D16C}" srcOrd="3" destOrd="0" presId="urn:microsoft.com/office/officeart/2005/8/layout/default"/>
    <dgm:cxn modelId="{D4409710-DDC7-4F2B-A1C1-DDF8B04524B9}" type="presParOf" srcId="{54C46628-E2DA-4025-9E2B-F3B4FD51126A}" destId="{485FFC6E-0D85-416E-BCB0-87ADCA38197F}" srcOrd="4" destOrd="0" presId="urn:microsoft.com/office/officeart/2005/8/layout/default"/>
    <dgm:cxn modelId="{F6DF904D-2DC5-4AFC-BA17-4C82D5CBA5AC}" type="presParOf" srcId="{54C46628-E2DA-4025-9E2B-F3B4FD51126A}" destId="{65CF4C1D-1C4F-421B-AD6B-516BB295997F}" srcOrd="5" destOrd="0" presId="urn:microsoft.com/office/officeart/2005/8/layout/default"/>
    <dgm:cxn modelId="{A54C697D-1912-4D42-9750-55C576DFE9FE}" type="presParOf" srcId="{54C46628-E2DA-4025-9E2B-F3B4FD51126A}" destId="{ADB0525C-D00F-4F57-A4FF-DDE75DFECC57}" srcOrd="6" destOrd="0" presId="urn:microsoft.com/office/officeart/2005/8/layout/default"/>
    <dgm:cxn modelId="{3880A128-F482-4323-9ACC-F17A93C71560}" type="presParOf" srcId="{54C46628-E2DA-4025-9E2B-F3B4FD51126A}" destId="{FAA3D5BF-BAFA-48E3-8513-F8E0FD7A56E8}" srcOrd="7" destOrd="0" presId="urn:microsoft.com/office/officeart/2005/8/layout/default"/>
    <dgm:cxn modelId="{7CD0CD31-2586-40EA-AE62-3CCBD0279173}" type="presParOf" srcId="{54C46628-E2DA-4025-9E2B-F3B4FD51126A}" destId="{C8CF2F0E-6AA7-45BD-9976-8A7B48BEC814}" srcOrd="8" destOrd="0" presId="urn:microsoft.com/office/officeart/2005/8/layout/default"/>
    <dgm:cxn modelId="{802CBDE7-2C89-421D-AC39-27D87C7EB8FA}" type="presParOf" srcId="{54C46628-E2DA-4025-9E2B-F3B4FD51126A}" destId="{449DE9E9-EBF8-4618-88F0-DAC6F75A510A}" srcOrd="9" destOrd="0" presId="urn:microsoft.com/office/officeart/2005/8/layout/default"/>
    <dgm:cxn modelId="{3EE276D1-A9E5-4331-8D5C-B653D376F6E3}" type="presParOf" srcId="{54C46628-E2DA-4025-9E2B-F3B4FD51126A}" destId="{C7FA83FE-BF4A-46FE-991B-6752A1636B1F}" srcOrd="10" destOrd="0" presId="urn:microsoft.com/office/officeart/2005/8/layout/default"/>
    <dgm:cxn modelId="{97A3C9BF-AE6C-4B9C-8FCF-40D053CDD7E1}" type="presParOf" srcId="{54C46628-E2DA-4025-9E2B-F3B4FD51126A}" destId="{06469841-C4B9-4322-A007-59524493FBC9}" srcOrd="11" destOrd="0" presId="urn:microsoft.com/office/officeart/2005/8/layout/default"/>
    <dgm:cxn modelId="{6708EA39-AB16-44EC-9D93-5B85E3429FCB}" type="presParOf" srcId="{54C46628-E2DA-4025-9E2B-F3B4FD51126A}" destId="{B85AB47B-19BB-4EE2-AE65-03880A0D37D7}" srcOrd="12" destOrd="0" presId="urn:microsoft.com/office/officeart/2005/8/layout/default"/>
    <dgm:cxn modelId="{F1DC9352-B36B-4FD0-902F-607DF54F01EA}" type="presParOf" srcId="{54C46628-E2DA-4025-9E2B-F3B4FD51126A}" destId="{89EF6113-B4EF-415F-95C6-506F40B4C2EF}" srcOrd="13" destOrd="0" presId="urn:microsoft.com/office/officeart/2005/8/layout/default"/>
    <dgm:cxn modelId="{381CBB50-49D5-410C-AE40-21C5880D7794}" type="presParOf" srcId="{54C46628-E2DA-4025-9E2B-F3B4FD51126A}" destId="{B4B63579-8836-4069-A3FF-DCCCF8274201}" srcOrd="14" destOrd="0" presId="urn:microsoft.com/office/officeart/2005/8/layout/default"/>
    <dgm:cxn modelId="{B4DBDEE9-11AA-4416-9E8F-F2D77B10AE82}" type="presParOf" srcId="{54C46628-E2DA-4025-9E2B-F3B4FD51126A}" destId="{293364B0-F349-45AC-B842-F2C3F1FABE53}" srcOrd="15" destOrd="0" presId="urn:microsoft.com/office/officeart/2005/8/layout/default"/>
    <dgm:cxn modelId="{693AAFD4-4CEE-4616-8A55-9C954DAF7575}" type="presParOf" srcId="{54C46628-E2DA-4025-9E2B-F3B4FD51126A}" destId="{6E0DCFB3-45F1-49E0-B3D3-2B8D3CFCBEED}"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781DDB0-9778-47E7-A8EB-C3C120ACC96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3BCDD2DC-4F65-457B-A42B-6FE3D652A3F6}">
      <dgm:prSet phldrT="[Texto]" custT="1"/>
      <dgm:spPr/>
      <dgm:t>
        <a:bodyPr/>
        <a:lstStyle/>
        <a:p>
          <a:r>
            <a:rPr lang="pt-BR" sz="1800" dirty="0"/>
            <a:t>Divulgação em meios eletrônicos</a:t>
          </a:r>
        </a:p>
      </dgm:t>
    </dgm:pt>
    <dgm:pt modelId="{A0C31929-96E4-482D-A03B-67F724813F89}" type="parTrans" cxnId="{2BA7520D-9B57-4C93-824E-BCE7C99B6F8E}">
      <dgm:prSet/>
      <dgm:spPr/>
      <dgm:t>
        <a:bodyPr/>
        <a:lstStyle/>
        <a:p>
          <a:endParaRPr lang="pt-BR" sz="1800"/>
        </a:p>
      </dgm:t>
    </dgm:pt>
    <dgm:pt modelId="{60768F20-D416-4002-BCAD-9144BD3A34E7}" type="sibTrans" cxnId="{2BA7520D-9B57-4C93-824E-BCE7C99B6F8E}">
      <dgm:prSet/>
      <dgm:spPr/>
      <dgm:t>
        <a:bodyPr/>
        <a:lstStyle/>
        <a:p>
          <a:endParaRPr lang="pt-BR" sz="1800"/>
        </a:p>
      </dgm:t>
    </dgm:pt>
    <dgm:pt modelId="{5EB71AA8-EE66-498E-ABD6-B54145772DA8}">
      <dgm:prSet phldrT="[Texto]" custT="1"/>
      <dgm:spPr/>
      <dgm:t>
        <a:bodyPr/>
        <a:lstStyle/>
        <a:p>
          <a:r>
            <a:rPr lang="pt-BR" sz="1800" dirty="0"/>
            <a:t>Planos e orçamentos</a:t>
          </a:r>
        </a:p>
      </dgm:t>
    </dgm:pt>
    <dgm:pt modelId="{6CAB9639-C9E4-445A-AE9A-747A5B594047}" type="parTrans" cxnId="{6946D57A-1500-43BE-AA84-1E6059DE42B3}">
      <dgm:prSet custT="1"/>
      <dgm:spPr/>
      <dgm:t>
        <a:bodyPr/>
        <a:lstStyle/>
        <a:p>
          <a:endParaRPr lang="pt-BR" sz="1800"/>
        </a:p>
      </dgm:t>
    </dgm:pt>
    <dgm:pt modelId="{FE41E827-E8C7-4EB4-ACF2-C4463D68B3EA}" type="sibTrans" cxnId="{6946D57A-1500-43BE-AA84-1E6059DE42B3}">
      <dgm:prSet/>
      <dgm:spPr/>
      <dgm:t>
        <a:bodyPr/>
        <a:lstStyle/>
        <a:p>
          <a:endParaRPr lang="pt-BR" sz="1800"/>
        </a:p>
      </dgm:t>
    </dgm:pt>
    <dgm:pt modelId="{19FEC49B-1006-43FD-B047-3534309429C3}">
      <dgm:prSet phldrT="[Texto]" custT="1"/>
      <dgm:spPr/>
      <dgm:t>
        <a:bodyPr/>
        <a:lstStyle/>
        <a:p>
          <a:r>
            <a:rPr lang="pt-BR" sz="1800" dirty="0"/>
            <a:t>Execução em tempo real</a:t>
          </a:r>
        </a:p>
      </dgm:t>
    </dgm:pt>
    <dgm:pt modelId="{45097DA4-77F1-477D-B509-E630753DA041}" type="parTrans" cxnId="{9F5AB395-4375-43A3-B06B-CF8A4A2A0FD7}">
      <dgm:prSet custT="1"/>
      <dgm:spPr/>
      <dgm:t>
        <a:bodyPr/>
        <a:lstStyle/>
        <a:p>
          <a:endParaRPr lang="pt-BR" sz="1800"/>
        </a:p>
      </dgm:t>
    </dgm:pt>
    <dgm:pt modelId="{3B133940-18E2-4AAC-841F-092DC66A5C17}" type="sibTrans" cxnId="{9F5AB395-4375-43A3-B06B-CF8A4A2A0FD7}">
      <dgm:prSet/>
      <dgm:spPr/>
      <dgm:t>
        <a:bodyPr/>
        <a:lstStyle/>
        <a:p>
          <a:endParaRPr lang="pt-BR" sz="1800"/>
        </a:p>
      </dgm:t>
    </dgm:pt>
    <dgm:pt modelId="{2DE1DFC2-1B48-4879-9E54-618C1FE6E36C}">
      <dgm:prSet phldrT="[Texto]" custT="1"/>
      <dgm:spPr/>
      <dgm:t>
        <a:bodyPr/>
        <a:lstStyle/>
        <a:p>
          <a:r>
            <a:rPr lang="pt-BR" sz="1800" dirty="0"/>
            <a:t>Relatórios LRF</a:t>
          </a:r>
        </a:p>
      </dgm:t>
    </dgm:pt>
    <dgm:pt modelId="{D132694F-02C2-4497-A0B2-3879FC760BF1}" type="parTrans" cxnId="{3A22E7F3-F2AC-44D2-94F9-96DDFF00D4A6}">
      <dgm:prSet custT="1"/>
      <dgm:spPr/>
      <dgm:t>
        <a:bodyPr/>
        <a:lstStyle/>
        <a:p>
          <a:endParaRPr lang="pt-BR" sz="1800"/>
        </a:p>
      </dgm:t>
    </dgm:pt>
    <dgm:pt modelId="{1D07EA92-957F-4CB4-A9E5-49E6D21A7E4A}" type="sibTrans" cxnId="{3A22E7F3-F2AC-44D2-94F9-96DDFF00D4A6}">
      <dgm:prSet/>
      <dgm:spPr/>
      <dgm:t>
        <a:bodyPr/>
        <a:lstStyle/>
        <a:p>
          <a:endParaRPr lang="pt-BR" sz="1800"/>
        </a:p>
      </dgm:t>
    </dgm:pt>
    <dgm:pt modelId="{26614B5B-0C1C-4165-A4E5-B0305E575140}">
      <dgm:prSet custT="1"/>
      <dgm:spPr/>
      <dgm:t>
        <a:bodyPr/>
        <a:lstStyle/>
        <a:p>
          <a:r>
            <a:rPr lang="pt-BR" sz="1800" dirty="0"/>
            <a:t>Despesas e Receitas</a:t>
          </a:r>
        </a:p>
      </dgm:t>
    </dgm:pt>
    <dgm:pt modelId="{911353A9-86EB-4597-9ED3-1CDCC7AABC43}" type="parTrans" cxnId="{5CCDDD50-A6A2-4B04-8FE7-018A90CC8F10}">
      <dgm:prSet custT="1"/>
      <dgm:spPr/>
      <dgm:t>
        <a:bodyPr/>
        <a:lstStyle/>
        <a:p>
          <a:endParaRPr lang="pt-BR" sz="1800"/>
        </a:p>
      </dgm:t>
    </dgm:pt>
    <dgm:pt modelId="{15412FBE-8321-4F4C-B5C5-E07D71E352B8}" type="sibTrans" cxnId="{5CCDDD50-A6A2-4B04-8FE7-018A90CC8F10}">
      <dgm:prSet/>
      <dgm:spPr/>
      <dgm:t>
        <a:bodyPr/>
        <a:lstStyle/>
        <a:p>
          <a:endParaRPr lang="pt-BR" sz="1800"/>
        </a:p>
      </dgm:t>
    </dgm:pt>
    <dgm:pt modelId="{A431F648-BDB7-49F4-AE25-775168349C73}">
      <dgm:prSet custT="1"/>
      <dgm:spPr/>
      <dgm:t>
        <a:bodyPr/>
        <a:lstStyle/>
        <a:p>
          <a:r>
            <a:rPr lang="pt-BR" sz="1800" dirty="0"/>
            <a:t>RREO e RGF  (e versões simplificadas)</a:t>
          </a:r>
        </a:p>
      </dgm:t>
    </dgm:pt>
    <dgm:pt modelId="{C58C7AD9-64C4-44EF-8CE5-173D8C924048}" type="parTrans" cxnId="{94E38788-8AA9-46D2-8B61-01EA576D4E93}">
      <dgm:prSet custT="1"/>
      <dgm:spPr/>
      <dgm:t>
        <a:bodyPr/>
        <a:lstStyle/>
        <a:p>
          <a:endParaRPr lang="pt-BR" sz="1800"/>
        </a:p>
      </dgm:t>
    </dgm:pt>
    <dgm:pt modelId="{83EEDBD8-842F-4268-B949-CFA5B97F1AD9}" type="sibTrans" cxnId="{94E38788-8AA9-46D2-8B61-01EA576D4E93}">
      <dgm:prSet/>
      <dgm:spPr/>
      <dgm:t>
        <a:bodyPr/>
        <a:lstStyle/>
        <a:p>
          <a:endParaRPr lang="pt-BR" sz="1800"/>
        </a:p>
      </dgm:t>
    </dgm:pt>
    <dgm:pt modelId="{371B29FD-B69C-4EE5-BA85-3B93D22F7A67}">
      <dgm:prSet custT="1"/>
      <dgm:spPr/>
      <dgm:t>
        <a:bodyPr/>
        <a:lstStyle/>
        <a:p>
          <a:r>
            <a:rPr lang="pt-BR" sz="1800" dirty="0"/>
            <a:t>Prestações de contas</a:t>
          </a:r>
        </a:p>
      </dgm:t>
    </dgm:pt>
    <dgm:pt modelId="{627A5575-5EC8-4ED2-BE6E-9CDEB5A80000}" type="parTrans" cxnId="{7D80D67D-C418-4431-ABB1-C1107AC6E98D}">
      <dgm:prSet custT="1"/>
      <dgm:spPr/>
      <dgm:t>
        <a:bodyPr/>
        <a:lstStyle/>
        <a:p>
          <a:endParaRPr lang="pt-BR" sz="1800"/>
        </a:p>
      </dgm:t>
    </dgm:pt>
    <dgm:pt modelId="{E0550E43-8803-4665-B2F8-8573CB04D426}" type="sibTrans" cxnId="{7D80D67D-C418-4431-ABB1-C1107AC6E98D}">
      <dgm:prSet/>
      <dgm:spPr/>
      <dgm:t>
        <a:bodyPr/>
        <a:lstStyle/>
        <a:p>
          <a:endParaRPr lang="pt-BR" sz="1800"/>
        </a:p>
      </dgm:t>
    </dgm:pt>
    <dgm:pt modelId="{35968A2F-1228-4632-96F2-044B4E4E05DF}">
      <dgm:prSet custT="1"/>
      <dgm:spPr/>
      <dgm:t>
        <a:bodyPr/>
        <a:lstStyle/>
        <a:p>
          <a:r>
            <a:rPr lang="pt-BR" sz="1800" dirty="0"/>
            <a:t>Parecer prévio (TCE)</a:t>
          </a:r>
        </a:p>
      </dgm:t>
    </dgm:pt>
    <dgm:pt modelId="{335AF2C5-E32C-4ABB-A6C5-17AAC7588F1D}" type="parTrans" cxnId="{DA4816EC-DB19-4F4F-AA7B-ED505AA376F2}">
      <dgm:prSet custT="1"/>
      <dgm:spPr/>
      <dgm:t>
        <a:bodyPr/>
        <a:lstStyle/>
        <a:p>
          <a:endParaRPr lang="pt-BR" sz="1800"/>
        </a:p>
      </dgm:t>
    </dgm:pt>
    <dgm:pt modelId="{D6229B7D-FFE9-4C19-A0B3-B6F230FF9DB7}" type="sibTrans" cxnId="{DA4816EC-DB19-4F4F-AA7B-ED505AA376F2}">
      <dgm:prSet/>
      <dgm:spPr/>
      <dgm:t>
        <a:bodyPr/>
        <a:lstStyle/>
        <a:p>
          <a:endParaRPr lang="pt-BR" sz="1800"/>
        </a:p>
      </dgm:t>
    </dgm:pt>
    <dgm:pt modelId="{5CBED57C-5FA0-40D3-B2CA-F1DDA56F7625}">
      <dgm:prSet phldrT="[Texto]" custT="1"/>
      <dgm:spPr/>
      <dgm:t>
        <a:bodyPr/>
        <a:lstStyle/>
        <a:p>
          <a:r>
            <a:rPr lang="pt-BR" sz="1800" dirty="0"/>
            <a:t>Transparência</a:t>
          </a:r>
        </a:p>
      </dgm:t>
    </dgm:pt>
    <dgm:pt modelId="{0321487E-D766-4707-ACC9-4B4CD02D2AF1}" type="parTrans" cxnId="{7CFEF282-7F19-4A70-BCA4-2CC7910E4BCB}">
      <dgm:prSet/>
      <dgm:spPr/>
      <dgm:t>
        <a:bodyPr/>
        <a:lstStyle/>
        <a:p>
          <a:endParaRPr lang="pt-BR"/>
        </a:p>
      </dgm:t>
    </dgm:pt>
    <dgm:pt modelId="{EBBA5C52-90F7-4699-AB12-F3BE586EB619}" type="sibTrans" cxnId="{7CFEF282-7F19-4A70-BCA4-2CC7910E4BCB}">
      <dgm:prSet/>
      <dgm:spPr/>
      <dgm:t>
        <a:bodyPr/>
        <a:lstStyle/>
        <a:p>
          <a:endParaRPr lang="pt-BR"/>
        </a:p>
      </dgm:t>
    </dgm:pt>
    <dgm:pt modelId="{E950E37D-F801-47DB-AC38-61A037471A80}">
      <dgm:prSet custT="1"/>
      <dgm:spPr>
        <a:solidFill>
          <a:srgbClr val="FF0000"/>
        </a:solidFill>
      </dgm:spPr>
      <dgm:t>
        <a:bodyPr/>
        <a:lstStyle/>
        <a:p>
          <a:r>
            <a:rPr lang="pt-BR" sz="1800" dirty="0"/>
            <a:t>Adoção de SIAFIC</a:t>
          </a:r>
        </a:p>
      </dgm:t>
    </dgm:pt>
    <dgm:pt modelId="{A1BA4DDF-3FAB-43F5-BA64-1061A5DEC22C}" type="parTrans" cxnId="{1A413F40-74FA-4F40-AECD-04F4D499A510}">
      <dgm:prSet/>
      <dgm:spPr/>
      <dgm:t>
        <a:bodyPr/>
        <a:lstStyle/>
        <a:p>
          <a:endParaRPr lang="pt-BR"/>
        </a:p>
      </dgm:t>
    </dgm:pt>
    <dgm:pt modelId="{AC7E3D3F-3A74-4BD8-9330-535D2F8038E3}" type="sibTrans" cxnId="{1A413F40-74FA-4F40-AECD-04F4D499A510}">
      <dgm:prSet/>
      <dgm:spPr/>
      <dgm:t>
        <a:bodyPr/>
        <a:lstStyle/>
        <a:p>
          <a:endParaRPr lang="pt-BR"/>
        </a:p>
      </dgm:t>
    </dgm:pt>
    <dgm:pt modelId="{9D31CA49-A6A6-4781-ACD6-CD022E4E3FD8}">
      <dgm:prSet phldrT="[Texto]" custT="1"/>
      <dgm:spPr>
        <a:solidFill>
          <a:schemeClr val="accent5">
            <a:lumMod val="75000"/>
          </a:schemeClr>
        </a:solidFill>
      </dgm:spPr>
      <dgm:t>
        <a:bodyPr/>
        <a:lstStyle/>
        <a:p>
          <a:r>
            <a:rPr lang="pt-BR" sz="1800" dirty="0"/>
            <a:t>Participação popular</a:t>
          </a:r>
        </a:p>
      </dgm:t>
    </dgm:pt>
    <dgm:pt modelId="{D7686D00-F7C8-4251-A145-3A953289F9E7}" type="sibTrans" cxnId="{BB001B9B-71E1-46F1-BF6D-0A16929D6185}">
      <dgm:prSet/>
      <dgm:spPr/>
      <dgm:t>
        <a:bodyPr/>
        <a:lstStyle/>
        <a:p>
          <a:endParaRPr lang="pt-BR"/>
        </a:p>
      </dgm:t>
    </dgm:pt>
    <dgm:pt modelId="{BDBDC29F-D8CE-4A31-9128-41224BCBDAF8}" type="parTrans" cxnId="{BB001B9B-71E1-46F1-BF6D-0A16929D6185}">
      <dgm:prSet/>
      <dgm:spPr/>
      <dgm:t>
        <a:bodyPr/>
        <a:lstStyle/>
        <a:p>
          <a:endParaRPr lang="pt-BR"/>
        </a:p>
      </dgm:t>
    </dgm:pt>
    <dgm:pt modelId="{A2B59065-831D-44F1-AA12-D81E161A7845}">
      <dgm:prSet phldrT="[Texto]" custT="1"/>
      <dgm:spPr/>
      <dgm:t>
        <a:bodyPr/>
        <a:lstStyle/>
        <a:p>
          <a:r>
            <a:rPr lang="pt-BR" sz="1800" dirty="0"/>
            <a:t>PPA, LDO, LOA e suas alterações</a:t>
          </a:r>
        </a:p>
      </dgm:t>
    </dgm:pt>
    <dgm:pt modelId="{5513D440-AAF9-4D1C-A214-AE140F87C18A}" type="parTrans" cxnId="{B39713A2-50EB-4984-8864-2A48AB239BBF}">
      <dgm:prSet/>
      <dgm:spPr/>
      <dgm:t>
        <a:bodyPr/>
        <a:lstStyle/>
        <a:p>
          <a:endParaRPr lang="pt-BR"/>
        </a:p>
      </dgm:t>
    </dgm:pt>
    <dgm:pt modelId="{5C35187B-B062-4806-BBA9-623B6EFAB664}" type="sibTrans" cxnId="{B39713A2-50EB-4984-8864-2A48AB239BBF}">
      <dgm:prSet/>
      <dgm:spPr/>
      <dgm:t>
        <a:bodyPr/>
        <a:lstStyle/>
        <a:p>
          <a:endParaRPr lang="pt-BR"/>
        </a:p>
      </dgm:t>
    </dgm:pt>
    <dgm:pt modelId="{3A02489C-C584-4972-8026-94806CBD3AFC}" type="pres">
      <dgm:prSet presAssocID="{A781DDB0-9778-47E7-A8EB-C3C120ACC963}" presName="diagram" presStyleCnt="0">
        <dgm:presLayoutVars>
          <dgm:chPref val="1"/>
          <dgm:dir/>
          <dgm:animOne val="branch"/>
          <dgm:animLvl val="lvl"/>
          <dgm:resizeHandles val="exact"/>
        </dgm:presLayoutVars>
      </dgm:prSet>
      <dgm:spPr/>
    </dgm:pt>
    <dgm:pt modelId="{95284F54-5475-40EF-9992-0B69EAD5BC81}" type="pres">
      <dgm:prSet presAssocID="{5CBED57C-5FA0-40D3-B2CA-F1DDA56F7625}" presName="root1" presStyleCnt="0"/>
      <dgm:spPr/>
    </dgm:pt>
    <dgm:pt modelId="{607CEAE7-F70E-4009-B968-17721D103FDE}" type="pres">
      <dgm:prSet presAssocID="{5CBED57C-5FA0-40D3-B2CA-F1DDA56F7625}" presName="LevelOneTextNode" presStyleLbl="node0" presStyleIdx="0" presStyleCnt="1">
        <dgm:presLayoutVars>
          <dgm:chPref val="3"/>
        </dgm:presLayoutVars>
      </dgm:prSet>
      <dgm:spPr/>
    </dgm:pt>
    <dgm:pt modelId="{9440C1F9-541F-4E36-91AD-2FF702A414C1}" type="pres">
      <dgm:prSet presAssocID="{5CBED57C-5FA0-40D3-B2CA-F1DDA56F7625}" presName="level2hierChild" presStyleCnt="0"/>
      <dgm:spPr/>
    </dgm:pt>
    <dgm:pt modelId="{B22DB729-7A82-4984-AE24-C59D8F20C6FB}" type="pres">
      <dgm:prSet presAssocID="{BDBDC29F-D8CE-4A31-9128-41224BCBDAF8}" presName="conn2-1" presStyleLbl="parChTrans1D2" presStyleIdx="0" presStyleCnt="3"/>
      <dgm:spPr/>
    </dgm:pt>
    <dgm:pt modelId="{0DDC3EE7-0BC5-472E-97D2-99BED3572C2F}" type="pres">
      <dgm:prSet presAssocID="{BDBDC29F-D8CE-4A31-9128-41224BCBDAF8}" presName="connTx" presStyleLbl="parChTrans1D2" presStyleIdx="0" presStyleCnt="3"/>
      <dgm:spPr/>
    </dgm:pt>
    <dgm:pt modelId="{7CD3CA2D-6277-4B47-AAEE-64E4AD095ADC}" type="pres">
      <dgm:prSet presAssocID="{9D31CA49-A6A6-4781-ACD6-CD022E4E3FD8}" presName="root2" presStyleCnt="0"/>
      <dgm:spPr/>
    </dgm:pt>
    <dgm:pt modelId="{D3CD3796-5C61-435A-8669-62E913D3BBF6}" type="pres">
      <dgm:prSet presAssocID="{9D31CA49-A6A6-4781-ACD6-CD022E4E3FD8}" presName="LevelTwoTextNode" presStyleLbl="node2" presStyleIdx="0" presStyleCnt="3">
        <dgm:presLayoutVars>
          <dgm:chPref val="3"/>
        </dgm:presLayoutVars>
      </dgm:prSet>
      <dgm:spPr/>
    </dgm:pt>
    <dgm:pt modelId="{4A923BDD-34DC-4B96-A3D1-E81A48BD77DF}" type="pres">
      <dgm:prSet presAssocID="{9D31CA49-A6A6-4781-ACD6-CD022E4E3FD8}" presName="level3hierChild" presStyleCnt="0"/>
      <dgm:spPr/>
    </dgm:pt>
    <dgm:pt modelId="{B1067560-2C8C-4045-84B6-9375B386BCFE}" type="pres">
      <dgm:prSet presAssocID="{A0C31929-96E4-482D-A03B-67F724813F89}" presName="conn2-1" presStyleLbl="parChTrans1D2" presStyleIdx="1" presStyleCnt="3"/>
      <dgm:spPr/>
    </dgm:pt>
    <dgm:pt modelId="{841FCA05-4E51-4DE8-9A3B-0A4865CEEE70}" type="pres">
      <dgm:prSet presAssocID="{A0C31929-96E4-482D-A03B-67F724813F89}" presName="connTx" presStyleLbl="parChTrans1D2" presStyleIdx="1" presStyleCnt="3"/>
      <dgm:spPr/>
    </dgm:pt>
    <dgm:pt modelId="{132C9486-20ED-4A5A-B17E-1359808FE998}" type="pres">
      <dgm:prSet presAssocID="{3BCDD2DC-4F65-457B-A42B-6FE3D652A3F6}" presName="root2" presStyleCnt="0"/>
      <dgm:spPr/>
    </dgm:pt>
    <dgm:pt modelId="{9FED0EE2-65A7-4955-8DDA-1F19067DF26D}" type="pres">
      <dgm:prSet presAssocID="{3BCDD2DC-4F65-457B-A42B-6FE3D652A3F6}" presName="LevelTwoTextNode" presStyleLbl="node2" presStyleIdx="1" presStyleCnt="3">
        <dgm:presLayoutVars>
          <dgm:chPref val="3"/>
        </dgm:presLayoutVars>
      </dgm:prSet>
      <dgm:spPr/>
    </dgm:pt>
    <dgm:pt modelId="{9FA2D361-E98F-4381-B6BB-C2A8A9655118}" type="pres">
      <dgm:prSet presAssocID="{3BCDD2DC-4F65-457B-A42B-6FE3D652A3F6}" presName="level3hierChild" presStyleCnt="0"/>
      <dgm:spPr/>
    </dgm:pt>
    <dgm:pt modelId="{A83566A8-AE3C-450D-9807-9DFDC89945C3}" type="pres">
      <dgm:prSet presAssocID="{6CAB9639-C9E4-445A-AE9A-747A5B594047}" presName="conn2-1" presStyleLbl="parChTrans1D3" presStyleIdx="0" presStyleCnt="4"/>
      <dgm:spPr/>
    </dgm:pt>
    <dgm:pt modelId="{C14A2B6E-FA00-4489-9A6E-BA4152F33655}" type="pres">
      <dgm:prSet presAssocID="{6CAB9639-C9E4-445A-AE9A-747A5B594047}" presName="connTx" presStyleLbl="parChTrans1D3" presStyleIdx="0" presStyleCnt="4"/>
      <dgm:spPr/>
    </dgm:pt>
    <dgm:pt modelId="{FAEFDADA-ADA7-4C77-81FC-5308D6178060}" type="pres">
      <dgm:prSet presAssocID="{5EB71AA8-EE66-498E-ABD6-B54145772DA8}" presName="root2" presStyleCnt="0"/>
      <dgm:spPr/>
    </dgm:pt>
    <dgm:pt modelId="{239E7B1D-C376-4178-BA23-96D3F86DD142}" type="pres">
      <dgm:prSet presAssocID="{5EB71AA8-EE66-498E-ABD6-B54145772DA8}" presName="LevelTwoTextNode" presStyleLbl="node3" presStyleIdx="0" presStyleCnt="4">
        <dgm:presLayoutVars>
          <dgm:chPref val="3"/>
        </dgm:presLayoutVars>
      </dgm:prSet>
      <dgm:spPr/>
    </dgm:pt>
    <dgm:pt modelId="{72072A3F-6954-4979-B01B-3B5B36F79481}" type="pres">
      <dgm:prSet presAssocID="{5EB71AA8-EE66-498E-ABD6-B54145772DA8}" presName="level3hierChild" presStyleCnt="0"/>
      <dgm:spPr/>
    </dgm:pt>
    <dgm:pt modelId="{C10E8BC2-3E58-4386-A7B1-E1A86FE516B6}" type="pres">
      <dgm:prSet presAssocID="{5513D440-AAF9-4D1C-A214-AE140F87C18A}" presName="conn2-1" presStyleLbl="parChTrans1D4" presStyleIdx="0" presStyleCnt="4"/>
      <dgm:spPr/>
    </dgm:pt>
    <dgm:pt modelId="{0D8D9DC5-C83C-4680-9817-CD91544141CD}" type="pres">
      <dgm:prSet presAssocID="{5513D440-AAF9-4D1C-A214-AE140F87C18A}" presName="connTx" presStyleLbl="parChTrans1D4" presStyleIdx="0" presStyleCnt="4"/>
      <dgm:spPr/>
    </dgm:pt>
    <dgm:pt modelId="{A64D54FE-A29E-417C-AB8C-1907A7418D34}" type="pres">
      <dgm:prSet presAssocID="{A2B59065-831D-44F1-AA12-D81E161A7845}" presName="root2" presStyleCnt="0"/>
      <dgm:spPr/>
    </dgm:pt>
    <dgm:pt modelId="{08CEE862-D7F2-4792-ABF4-568938BB47F9}" type="pres">
      <dgm:prSet presAssocID="{A2B59065-831D-44F1-AA12-D81E161A7845}" presName="LevelTwoTextNode" presStyleLbl="node4" presStyleIdx="0" presStyleCnt="4">
        <dgm:presLayoutVars>
          <dgm:chPref val="3"/>
        </dgm:presLayoutVars>
      </dgm:prSet>
      <dgm:spPr/>
    </dgm:pt>
    <dgm:pt modelId="{7977D312-9D08-4CA6-AB93-5825528B9D7F}" type="pres">
      <dgm:prSet presAssocID="{A2B59065-831D-44F1-AA12-D81E161A7845}" presName="level3hierChild" presStyleCnt="0"/>
      <dgm:spPr/>
    </dgm:pt>
    <dgm:pt modelId="{1304A583-A4E8-40F1-82FC-5335AB8A8A3F}" type="pres">
      <dgm:prSet presAssocID="{911353A9-86EB-4597-9ED3-1CDCC7AABC43}" presName="conn2-1" presStyleLbl="parChTrans1D3" presStyleIdx="1" presStyleCnt="4"/>
      <dgm:spPr/>
    </dgm:pt>
    <dgm:pt modelId="{9144866A-D4F6-48C8-ABB6-F93C6BB980FD}" type="pres">
      <dgm:prSet presAssocID="{911353A9-86EB-4597-9ED3-1CDCC7AABC43}" presName="connTx" presStyleLbl="parChTrans1D3" presStyleIdx="1" presStyleCnt="4"/>
      <dgm:spPr/>
    </dgm:pt>
    <dgm:pt modelId="{69F2DD07-3E02-4339-827E-307EA32D184E}" type="pres">
      <dgm:prSet presAssocID="{26614B5B-0C1C-4165-A4E5-B0305E575140}" presName="root2" presStyleCnt="0"/>
      <dgm:spPr/>
    </dgm:pt>
    <dgm:pt modelId="{7254495F-F7DE-44B7-AC04-23FA09E72F33}" type="pres">
      <dgm:prSet presAssocID="{26614B5B-0C1C-4165-A4E5-B0305E575140}" presName="LevelTwoTextNode" presStyleLbl="node3" presStyleIdx="1" presStyleCnt="4">
        <dgm:presLayoutVars>
          <dgm:chPref val="3"/>
        </dgm:presLayoutVars>
      </dgm:prSet>
      <dgm:spPr/>
    </dgm:pt>
    <dgm:pt modelId="{02454490-93E1-4951-912A-2259325629AF}" type="pres">
      <dgm:prSet presAssocID="{26614B5B-0C1C-4165-A4E5-B0305E575140}" presName="level3hierChild" presStyleCnt="0"/>
      <dgm:spPr/>
    </dgm:pt>
    <dgm:pt modelId="{59909C38-2EB4-4B9E-ABBA-7D4CC1D63C11}" type="pres">
      <dgm:prSet presAssocID="{45097DA4-77F1-477D-B509-E630753DA041}" presName="conn2-1" presStyleLbl="parChTrans1D4" presStyleIdx="1" presStyleCnt="4"/>
      <dgm:spPr/>
    </dgm:pt>
    <dgm:pt modelId="{DD150D5F-8A75-411A-9150-6D26E864B760}" type="pres">
      <dgm:prSet presAssocID="{45097DA4-77F1-477D-B509-E630753DA041}" presName="connTx" presStyleLbl="parChTrans1D4" presStyleIdx="1" presStyleCnt="4"/>
      <dgm:spPr/>
    </dgm:pt>
    <dgm:pt modelId="{ECA7E62B-687B-4659-B382-4848006DE2D9}" type="pres">
      <dgm:prSet presAssocID="{19FEC49B-1006-43FD-B047-3534309429C3}" presName="root2" presStyleCnt="0"/>
      <dgm:spPr/>
    </dgm:pt>
    <dgm:pt modelId="{546617A6-26F2-4BF8-A6E1-8857367F6B3D}" type="pres">
      <dgm:prSet presAssocID="{19FEC49B-1006-43FD-B047-3534309429C3}" presName="LevelTwoTextNode" presStyleLbl="node4" presStyleIdx="1" presStyleCnt="4">
        <dgm:presLayoutVars>
          <dgm:chPref val="3"/>
        </dgm:presLayoutVars>
      </dgm:prSet>
      <dgm:spPr/>
    </dgm:pt>
    <dgm:pt modelId="{5C9313EA-3874-482D-B786-0B0CD4E96D9E}" type="pres">
      <dgm:prSet presAssocID="{19FEC49B-1006-43FD-B047-3534309429C3}" presName="level3hierChild" presStyleCnt="0"/>
      <dgm:spPr/>
    </dgm:pt>
    <dgm:pt modelId="{E63E7564-F4E5-4A61-8D13-89E9F399C33B}" type="pres">
      <dgm:prSet presAssocID="{D132694F-02C2-4497-A0B2-3879FC760BF1}" presName="conn2-1" presStyleLbl="parChTrans1D3" presStyleIdx="2" presStyleCnt="4"/>
      <dgm:spPr/>
    </dgm:pt>
    <dgm:pt modelId="{EA4EB4B3-13C0-482C-A90A-B0A5C4D5F4E5}" type="pres">
      <dgm:prSet presAssocID="{D132694F-02C2-4497-A0B2-3879FC760BF1}" presName="connTx" presStyleLbl="parChTrans1D3" presStyleIdx="2" presStyleCnt="4"/>
      <dgm:spPr/>
    </dgm:pt>
    <dgm:pt modelId="{37A7F9DF-C830-496E-9E5D-9C4E68396BB0}" type="pres">
      <dgm:prSet presAssocID="{2DE1DFC2-1B48-4879-9E54-618C1FE6E36C}" presName="root2" presStyleCnt="0"/>
      <dgm:spPr/>
    </dgm:pt>
    <dgm:pt modelId="{20A6BA9F-C288-4016-9314-C19CF8E7E5AB}" type="pres">
      <dgm:prSet presAssocID="{2DE1DFC2-1B48-4879-9E54-618C1FE6E36C}" presName="LevelTwoTextNode" presStyleLbl="node3" presStyleIdx="2" presStyleCnt="4">
        <dgm:presLayoutVars>
          <dgm:chPref val="3"/>
        </dgm:presLayoutVars>
      </dgm:prSet>
      <dgm:spPr/>
    </dgm:pt>
    <dgm:pt modelId="{B9D2CB71-860C-4166-8AD4-07524EB07610}" type="pres">
      <dgm:prSet presAssocID="{2DE1DFC2-1B48-4879-9E54-618C1FE6E36C}" presName="level3hierChild" presStyleCnt="0"/>
      <dgm:spPr/>
    </dgm:pt>
    <dgm:pt modelId="{33922EB4-6EA5-41AF-A560-A953E3459E41}" type="pres">
      <dgm:prSet presAssocID="{C58C7AD9-64C4-44EF-8CE5-173D8C924048}" presName="conn2-1" presStyleLbl="parChTrans1D4" presStyleIdx="2" presStyleCnt="4"/>
      <dgm:spPr/>
    </dgm:pt>
    <dgm:pt modelId="{8B135E2D-458A-484E-9571-44D407CD757E}" type="pres">
      <dgm:prSet presAssocID="{C58C7AD9-64C4-44EF-8CE5-173D8C924048}" presName="connTx" presStyleLbl="parChTrans1D4" presStyleIdx="2" presStyleCnt="4"/>
      <dgm:spPr/>
    </dgm:pt>
    <dgm:pt modelId="{BCD1278C-EF48-473B-B9AE-9C243DF92B60}" type="pres">
      <dgm:prSet presAssocID="{A431F648-BDB7-49F4-AE25-775168349C73}" presName="root2" presStyleCnt="0"/>
      <dgm:spPr/>
    </dgm:pt>
    <dgm:pt modelId="{88DD1404-FD16-46EE-AF58-DF64AF6AB5D4}" type="pres">
      <dgm:prSet presAssocID="{A431F648-BDB7-49F4-AE25-775168349C73}" presName="LevelTwoTextNode" presStyleLbl="node4" presStyleIdx="2" presStyleCnt="4">
        <dgm:presLayoutVars>
          <dgm:chPref val="3"/>
        </dgm:presLayoutVars>
      </dgm:prSet>
      <dgm:spPr/>
    </dgm:pt>
    <dgm:pt modelId="{B10E2740-4305-48E0-9377-765B216F5F46}" type="pres">
      <dgm:prSet presAssocID="{A431F648-BDB7-49F4-AE25-775168349C73}" presName="level3hierChild" presStyleCnt="0"/>
      <dgm:spPr/>
    </dgm:pt>
    <dgm:pt modelId="{C3BC9D48-BC61-42A1-8778-34F8DED35003}" type="pres">
      <dgm:prSet presAssocID="{627A5575-5EC8-4ED2-BE6E-9CDEB5A80000}" presName="conn2-1" presStyleLbl="parChTrans1D3" presStyleIdx="3" presStyleCnt="4"/>
      <dgm:spPr/>
    </dgm:pt>
    <dgm:pt modelId="{F3CAF285-F4E5-4226-8794-84F1A6C99E0A}" type="pres">
      <dgm:prSet presAssocID="{627A5575-5EC8-4ED2-BE6E-9CDEB5A80000}" presName="connTx" presStyleLbl="parChTrans1D3" presStyleIdx="3" presStyleCnt="4"/>
      <dgm:spPr/>
    </dgm:pt>
    <dgm:pt modelId="{478C2EF4-7362-4CB7-9ADD-E6E606BA0998}" type="pres">
      <dgm:prSet presAssocID="{371B29FD-B69C-4EE5-BA85-3B93D22F7A67}" presName="root2" presStyleCnt="0"/>
      <dgm:spPr/>
    </dgm:pt>
    <dgm:pt modelId="{8043A32B-DB04-4751-B513-D6B0C7BEB954}" type="pres">
      <dgm:prSet presAssocID="{371B29FD-B69C-4EE5-BA85-3B93D22F7A67}" presName="LevelTwoTextNode" presStyleLbl="node3" presStyleIdx="3" presStyleCnt="4">
        <dgm:presLayoutVars>
          <dgm:chPref val="3"/>
        </dgm:presLayoutVars>
      </dgm:prSet>
      <dgm:spPr/>
    </dgm:pt>
    <dgm:pt modelId="{3EE3E4DC-DB42-44A3-95DD-0B8C1E19E126}" type="pres">
      <dgm:prSet presAssocID="{371B29FD-B69C-4EE5-BA85-3B93D22F7A67}" presName="level3hierChild" presStyleCnt="0"/>
      <dgm:spPr/>
    </dgm:pt>
    <dgm:pt modelId="{145B165A-467E-4563-A921-B289F8F1432A}" type="pres">
      <dgm:prSet presAssocID="{335AF2C5-E32C-4ABB-A6C5-17AAC7588F1D}" presName="conn2-1" presStyleLbl="parChTrans1D4" presStyleIdx="3" presStyleCnt="4"/>
      <dgm:spPr/>
    </dgm:pt>
    <dgm:pt modelId="{70EF044C-D381-42BB-BC05-20E1AE4DD2F3}" type="pres">
      <dgm:prSet presAssocID="{335AF2C5-E32C-4ABB-A6C5-17AAC7588F1D}" presName="connTx" presStyleLbl="parChTrans1D4" presStyleIdx="3" presStyleCnt="4"/>
      <dgm:spPr/>
    </dgm:pt>
    <dgm:pt modelId="{5A1DD70C-634A-469C-8F26-AA75EDDF054A}" type="pres">
      <dgm:prSet presAssocID="{35968A2F-1228-4632-96F2-044B4E4E05DF}" presName="root2" presStyleCnt="0"/>
      <dgm:spPr/>
    </dgm:pt>
    <dgm:pt modelId="{1D39D829-FCE0-4479-8361-332ECA70D295}" type="pres">
      <dgm:prSet presAssocID="{35968A2F-1228-4632-96F2-044B4E4E05DF}" presName="LevelTwoTextNode" presStyleLbl="node4" presStyleIdx="3" presStyleCnt="4">
        <dgm:presLayoutVars>
          <dgm:chPref val="3"/>
        </dgm:presLayoutVars>
      </dgm:prSet>
      <dgm:spPr/>
    </dgm:pt>
    <dgm:pt modelId="{B25F1BBE-AE4A-4991-91EF-7DBBE3E5AF39}" type="pres">
      <dgm:prSet presAssocID="{35968A2F-1228-4632-96F2-044B4E4E05DF}" presName="level3hierChild" presStyleCnt="0"/>
      <dgm:spPr/>
    </dgm:pt>
    <dgm:pt modelId="{979A54CC-FABC-4223-AC9C-72E87AE92986}" type="pres">
      <dgm:prSet presAssocID="{A1BA4DDF-3FAB-43F5-BA64-1061A5DEC22C}" presName="conn2-1" presStyleLbl="parChTrans1D2" presStyleIdx="2" presStyleCnt="3"/>
      <dgm:spPr/>
    </dgm:pt>
    <dgm:pt modelId="{7EA8F5B1-A17B-4B56-9B75-2D30CE0DF567}" type="pres">
      <dgm:prSet presAssocID="{A1BA4DDF-3FAB-43F5-BA64-1061A5DEC22C}" presName="connTx" presStyleLbl="parChTrans1D2" presStyleIdx="2" presStyleCnt="3"/>
      <dgm:spPr/>
    </dgm:pt>
    <dgm:pt modelId="{A6F111AC-4399-4B26-B322-69C908834003}" type="pres">
      <dgm:prSet presAssocID="{E950E37D-F801-47DB-AC38-61A037471A80}" presName="root2" presStyleCnt="0"/>
      <dgm:spPr/>
    </dgm:pt>
    <dgm:pt modelId="{B098AC32-DEC2-4CF3-B0B3-DDADA0708138}" type="pres">
      <dgm:prSet presAssocID="{E950E37D-F801-47DB-AC38-61A037471A80}" presName="LevelTwoTextNode" presStyleLbl="node2" presStyleIdx="2" presStyleCnt="3">
        <dgm:presLayoutVars>
          <dgm:chPref val="3"/>
        </dgm:presLayoutVars>
      </dgm:prSet>
      <dgm:spPr/>
    </dgm:pt>
    <dgm:pt modelId="{31B7DC4B-13A3-4690-B99A-C9B7AA8C256E}" type="pres">
      <dgm:prSet presAssocID="{E950E37D-F801-47DB-AC38-61A037471A80}" presName="level3hierChild" presStyleCnt="0"/>
      <dgm:spPr/>
    </dgm:pt>
  </dgm:ptLst>
  <dgm:cxnLst>
    <dgm:cxn modelId="{DD758E08-680F-44B5-9D90-0C615A283EC7}" type="presOf" srcId="{911353A9-86EB-4597-9ED3-1CDCC7AABC43}" destId="{1304A583-A4E8-40F1-82FC-5335AB8A8A3F}" srcOrd="0" destOrd="0" presId="urn:microsoft.com/office/officeart/2005/8/layout/hierarchy2"/>
    <dgm:cxn modelId="{DD900109-A5F2-4D53-A1C8-0B67D21778D0}" type="presOf" srcId="{5CBED57C-5FA0-40D3-B2CA-F1DDA56F7625}" destId="{607CEAE7-F70E-4009-B968-17721D103FDE}" srcOrd="0" destOrd="0" presId="urn:microsoft.com/office/officeart/2005/8/layout/hierarchy2"/>
    <dgm:cxn modelId="{ABC1F30B-DACD-4EDF-AECF-D4D9B9F8670C}" type="presOf" srcId="{627A5575-5EC8-4ED2-BE6E-9CDEB5A80000}" destId="{C3BC9D48-BC61-42A1-8778-34F8DED35003}" srcOrd="0" destOrd="0" presId="urn:microsoft.com/office/officeart/2005/8/layout/hierarchy2"/>
    <dgm:cxn modelId="{2BA7520D-9B57-4C93-824E-BCE7C99B6F8E}" srcId="{5CBED57C-5FA0-40D3-B2CA-F1DDA56F7625}" destId="{3BCDD2DC-4F65-457B-A42B-6FE3D652A3F6}" srcOrd="1" destOrd="0" parTransId="{A0C31929-96E4-482D-A03B-67F724813F89}" sibTransId="{60768F20-D416-4002-BCAD-9144BD3A34E7}"/>
    <dgm:cxn modelId="{9B2E881D-EA97-4D84-BC5A-28F134BDE1E3}" type="presOf" srcId="{BDBDC29F-D8CE-4A31-9128-41224BCBDAF8}" destId="{B22DB729-7A82-4984-AE24-C59D8F20C6FB}" srcOrd="0" destOrd="0" presId="urn:microsoft.com/office/officeart/2005/8/layout/hierarchy2"/>
    <dgm:cxn modelId="{F662B21F-26CF-456A-A657-F67DFDBA83BF}" type="presOf" srcId="{BDBDC29F-D8CE-4A31-9128-41224BCBDAF8}" destId="{0DDC3EE7-0BC5-472E-97D2-99BED3572C2F}" srcOrd="1" destOrd="0" presId="urn:microsoft.com/office/officeart/2005/8/layout/hierarchy2"/>
    <dgm:cxn modelId="{0FA3D92B-A257-4DED-8D4E-C5CDE6D416E6}" type="presOf" srcId="{6CAB9639-C9E4-445A-AE9A-747A5B594047}" destId="{C14A2B6E-FA00-4489-9A6E-BA4152F33655}" srcOrd="1" destOrd="0" presId="urn:microsoft.com/office/officeart/2005/8/layout/hierarchy2"/>
    <dgm:cxn modelId="{B3104F2F-A69D-4537-9C95-3941944BEA57}" type="presOf" srcId="{3BCDD2DC-4F65-457B-A42B-6FE3D652A3F6}" destId="{9FED0EE2-65A7-4955-8DDA-1F19067DF26D}" srcOrd="0" destOrd="0" presId="urn:microsoft.com/office/officeart/2005/8/layout/hierarchy2"/>
    <dgm:cxn modelId="{99CE962F-5F71-4EB6-A79B-7BCA968898E5}" type="presOf" srcId="{627A5575-5EC8-4ED2-BE6E-9CDEB5A80000}" destId="{F3CAF285-F4E5-4226-8794-84F1A6C99E0A}" srcOrd="1" destOrd="0" presId="urn:microsoft.com/office/officeart/2005/8/layout/hierarchy2"/>
    <dgm:cxn modelId="{43AB7D30-D120-4453-A2CD-A35FEA6AE324}" type="presOf" srcId="{A2B59065-831D-44F1-AA12-D81E161A7845}" destId="{08CEE862-D7F2-4792-ABF4-568938BB47F9}" srcOrd="0" destOrd="0" presId="urn:microsoft.com/office/officeart/2005/8/layout/hierarchy2"/>
    <dgm:cxn modelId="{811B6D31-8244-4070-A3AB-50CED35D355E}" type="presOf" srcId="{C58C7AD9-64C4-44EF-8CE5-173D8C924048}" destId="{33922EB4-6EA5-41AF-A560-A953E3459E41}" srcOrd="0" destOrd="0" presId="urn:microsoft.com/office/officeart/2005/8/layout/hierarchy2"/>
    <dgm:cxn modelId="{314A4835-5B60-4232-B223-9A0604F13D7B}" type="presOf" srcId="{911353A9-86EB-4597-9ED3-1CDCC7AABC43}" destId="{9144866A-D4F6-48C8-ABB6-F93C6BB980FD}" srcOrd="1" destOrd="0" presId="urn:microsoft.com/office/officeart/2005/8/layout/hierarchy2"/>
    <dgm:cxn modelId="{1A413F40-74FA-4F40-AECD-04F4D499A510}" srcId="{5CBED57C-5FA0-40D3-B2CA-F1DDA56F7625}" destId="{E950E37D-F801-47DB-AC38-61A037471A80}" srcOrd="2" destOrd="0" parTransId="{A1BA4DDF-3FAB-43F5-BA64-1061A5DEC22C}" sibTransId="{AC7E3D3F-3A74-4BD8-9330-535D2F8038E3}"/>
    <dgm:cxn modelId="{BA286D5F-0DA2-4EF0-8642-A0A4E8CD2154}" type="presOf" srcId="{5513D440-AAF9-4D1C-A214-AE140F87C18A}" destId="{0D8D9DC5-C83C-4680-9817-CD91544141CD}" srcOrd="1" destOrd="0" presId="urn:microsoft.com/office/officeart/2005/8/layout/hierarchy2"/>
    <dgm:cxn modelId="{61F92C60-433A-46E4-9FA0-A13D7CBACE68}" type="presOf" srcId="{C58C7AD9-64C4-44EF-8CE5-173D8C924048}" destId="{8B135E2D-458A-484E-9571-44D407CD757E}" srcOrd="1" destOrd="0" presId="urn:microsoft.com/office/officeart/2005/8/layout/hierarchy2"/>
    <dgm:cxn modelId="{289F5062-393F-4D9B-BC89-F2D5001BBD02}" type="presOf" srcId="{9D31CA49-A6A6-4781-ACD6-CD022E4E3FD8}" destId="{D3CD3796-5C61-435A-8669-62E913D3BBF6}" srcOrd="0" destOrd="0" presId="urn:microsoft.com/office/officeart/2005/8/layout/hierarchy2"/>
    <dgm:cxn modelId="{46679D4A-5199-466B-8FC8-08B1B310C0BB}" type="presOf" srcId="{335AF2C5-E32C-4ABB-A6C5-17AAC7588F1D}" destId="{70EF044C-D381-42BB-BC05-20E1AE4DD2F3}" srcOrd="1" destOrd="0" presId="urn:microsoft.com/office/officeart/2005/8/layout/hierarchy2"/>
    <dgm:cxn modelId="{71B15E4B-0927-4C06-9420-49187B6DCDDD}" type="presOf" srcId="{2DE1DFC2-1B48-4879-9E54-618C1FE6E36C}" destId="{20A6BA9F-C288-4016-9314-C19CF8E7E5AB}" srcOrd="0" destOrd="0" presId="urn:microsoft.com/office/officeart/2005/8/layout/hierarchy2"/>
    <dgm:cxn modelId="{5CCDDD50-A6A2-4B04-8FE7-018A90CC8F10}" srcId="{3BCDD2DC-4F65-457B-A42B-6FE3D652A3F6}" destId="{26614B5B-0C1C-4165-A4E5-B0305E575140}" srcOrd="1" destOrd="0" parTransId="{911353A9-86EB-4597-9ED3-1CDCC7AABC43}" sibTransId="{15412FBE-8321-4F4C-B5C5-E07D71E352B8}"/>
    <dgm:cxn modelId="{2BBECB77-623A-44B0-B3B0-56B6D24ADA8D}" type="presOf" srcId="{5513D440-AAF9-4D1C-A214-AE140F87C18A}" destId="{C10E8BC2-3E58-4386-A7B1-E1A86FE516B6}" srcOrd="0" destOrd="0" presId="urn:microsoft.com/office/officeart/2005/8/layout/hierarchy2"/>
    <dgm:cxn modelId="{B21A7678-E84C-44AB-AC92-E2B22534D78A}" type="presOf" srcId="{A0C31929-96E4-482D-A03B-67F724813F89}" destId="{841FCA05-4E51-4DE8-9A3B-0A4865CEEE70}" srcOrd="1" destOrd="0" presId="urn:microsoft.com/office/officeart/2005/8/layout/hierarchy2"/>
    <dgm:cxn modelId="{6946D57A-1500-43BE-AA84-1E6059DE42B3}" srcId="{3BCDD2DC-4F65-457B-A42B-6FE3D652A3F6}" destId="{5EB71AA8-EE66-498E-ABD6-B54145772DA8}" srcOrd="0" destOrd="0" parTransId="{6CAB9639-C9E4-445A-AE9A-747A5B594047}" sibTransId="{FE41E827-E8C7-4EB4-ACF2-C4463D68B3EA}"/>
    <dgm:cxn modelId="{F379F57C-15AE-460D-93CE-B8611010DB0C}" type="presOf" srcId="{D132694F-02C2-4497-A0B2-3879FC760BF1}" destId="{E63E7564-F4E5-4A61-8D13-89E9F399C33B}" srcOrd="0" destOrd="0" presId="urn:microsoft.com/office/officeart/2005/8/layout/hierarchy2"/>
    <dgm:cxn modelId="{7D80D67D-C418-4431-ABB1-C1107AC6E98D}" srcId="{3BCDD2DC-4F65-457B-A42B-6FE3D652A3F6}" destId="{371B29FD-B69C-4EE5-BA85-3B93D22F7A67}" srcOrd="3" destOrd="0" parTransId="{627A5575-5EC8-4ED2-BE6E-9CDEB5A80000}" sibTransId="{E0550E43-8803-4665-B2F8-8573CB04D426}"/>
    <dgm:cxn modelId="{73447E82-D398-4DC8-B4D3-6774A6E0B50A}" type="presOf" srcId="{A1BA4DDF-3FAB-43F5-BA64-1061A5DEC22C}" destId="{979A54CC-FABC-4223-AC9C-72E87AE92986}" srcOrd="0" destOrd="0" presId="urn:microsoft.com/office/officeart/2005/8/layout/hierarchy2"/>
    <dgm:cxn modelId="{7CFEF282-7F19-4A70-BCA4-2CC7910E4BCB}" srcId="{A781DDB0-9778-47E7-A8EB-C3C120ACC963}" destId="{5CBED57C-5FA0-40D3-B2CA-F1DDA56F7625}" srcOrd="0" destOrd="0" parTransId="{0321487E-D766-4707-ACC9-4B4CD02D2AF1}" sibTransId="{EBBA5C52-90F7-4699-AB12-F3BE586EB619}"/>
    <dgm:cxn modelId="{87928388-D9E0-4496-9A5D-DD3A258CBE7D}" type="presOf" srcId="{D132694F-02C2-4497-A0B2-3879FC760BF1}" destId="{EA4EB4B3-13C0-482C-A90A-B0A5C4D5F4E5}" srcOrd="1" destOrd="0" presId="urn:microsoft.com/office/officeart/2005/8/layout/hierarchy2"/>
    <dgm:cxn modelId="{94E38788-8AA9-46D2-8B61-01EA576D4E93}" srcId="{2DE1DFC2-1B48-4879-9E54-618C1FE6E36C}" destId="{A431F648-BDB7-49F4-AE25-775168349C73}" srcOrd="0" destOrd="0" parTransId="{C58C7AD9-64C4-44EF-8CE5-173D8C924048}" sibTransId="{83EEDBD8-842F-4268-B949-CFA5B97F1AD9}"/>
    <dgm:cxn modelId="{43D1A98B-B0E0-4293-BED9-65874D32483A}" type="presOf" srcId="{45097DA4-77F1-477D-B509-E630753DA041}" destId="{59909C38-2EB4-4B9E-ABBA-7D4CC1D63C11}" srcOrd="0" destOrd="0" presId="urn:microsoft.com/office/officeart/2005/8/layout/hierarchy2"/>
    <dgm:cxn modelId="{9F5AB395-4375-43A3-B06B-CF8A4A2A0FD7}" srcId="{26614B5B-0C1C-4165-A4E5-B0305E575140}" destId="{19FEC49B-1006-43FD-B047-3534309429C3}" srcOrd="0" destOrd="0" parTransId="{45097DA4-77F1-477D-B509-E630753DA041}" sibTransId="{3B133940-18E2-4AAC-841F-092DC66A5C17}"/>
    <dgm:cxn modelId="{BB001B9B-71E1-46F1-BF6D-0A16929D6185}" srcId="{5CBED57C-5FA0-40D3-B2CA-F1DDA56F7625}" destId="{9D31CA49-A6A6-4781-ACD6-CD022E4E3FD8}" srcOrd="0" destOrd="0" parTransId="{BDBDC29F-D8CE-4A31-9128-41224BCBDAF8}" sibTransId="{D7686D00-F7C8-4251-A145-3A953289F9E7}"/>
    <dgm:cxn modelId="{DD34AF9D-4E89-406E-B21F-896BED974258}" type="presOf" srcId="{19FEC49B-1006-43FD-B047-3534309429C3}" destId="{546617A6-26F2-4BF8-A6E1-8857367F6B3D}" srcOrd="0" destOrd="0" presId="urn:microsoft.com/office/officeart/2005/8/layout/hierarchy2"/>
    <dgm:cxn modelId="{21DC39A1-7E11-4732-944F-55F6D023481D}" type="presOf" srcId="{45097DA4-77F1-477D-B509-E630753DA041}" destId="{DD150D5F-8A75-411A-9150-6D26E864B760}" srcOrd="1" destOrd="0" presId="urn:microsoft.com/office/officeart/2005/8/layout/hierarchy2"/>
    <dgm:cxn modelId="{B39713A2-50EB-4984-8864-2A48AB239BBF}" srcId="{5EB71AA8-EE66-498E-ABD6-B54145772DA8}" destId="{A2B59065-831D-44F1-AA12-D81E161A7845}" srcOrd="0" destOrd="0" parTransId="{5513D440-AAF9-4D1C-A214-AE140F87C18A}" sibTransId="{5C35187B-B062-4806-BBA9-623B6EFAB664}"/>
    <dgm:cxn modelId="{CF3C9EA8-2E62-489C-BBB1-F17138BC7638}" type="presOf" srcId="{5EB71AA8-EE66-498E-ABD6-B54145772DA8}" destId="{239E7B1D-C376-4178-BA23-96D3F86DD142}" srcOrd="0" destOrd="0" presId="urn:microsoft.com/office/officeart/2005/8/layout/hierarchy2"/>
    <dgm:cxn modelId="{1B9444AA-253E-4E84-B0B5-DDC3C9B34E21}" type="presOf" srcId="{335AF2C5-E32C-4ABB-A6C5-17AAC7588F1D}" destId="{145B165A-467E-4563-A921-B289F8F1432A}" srcOrd="0" destOrd="0" presId="urn:microsoft.com/office/officeart/2005/8/layout/hierarchy2"/>
    <dgm:cxn modelId="{713E22B1-03A9-4F54-A4E2-8F950CAF8025}" type="presOf" srcId="{A781DDB0-9778-47E7-A8EB-C3C120ACC963}" destId="{3A02489C-C584-4972-8026-94806CBD3AFC}" srcOrd="0" destOrd="0" presId="urn:microsoft.com/office/officeart/2005/8/layout/hierarchy2"/>
    <dgm:cxn modelId="{1F6EF3B5-689E-4453-9F07-CC42DFDB861F}" type="presOf" srcId="{6CAB9639-C9E4-445A-AE9A-747A5B594047}" destId="{A83566A8-AE3C-450D-9807-9DFDC89945C3}" srcOrd="0" destOrd="0" presId="urn:microsoft.com/office/officeart/2005/8/layout/hierarchy2"/>
    <dgm:cxn modelId="{0E34FCC0-5C60-488D-87ED-DA24AEC0C38F}" type="presOf" srcId="{E950E37D-F801-47DB-AC38-61A037471A80}" destId="{B098AC32-DEC2-4CF3-B0B3-DDADA0708138}" srcOrd="0" destOrd="0" presId="urn:microsoft.com/office/officeart/2005/8/layout/hierarchy2"/>
    <dgm:cxn modelId="{6E6546C8-A2A4-4441-8134-5B250A6D6105}" type="presOf" srcId="{A1BA4DDF-3FAB-43F5-BA64-1061A5DEC22C}" destId="{7EA8F5B1-A17B-4B56-9B75-2D30CE0DF567}" srcOrd="1" destOrd="0" presId="urn:microsoft.com/office/officeart/2005/8/layout/hierarchy2"/>
    <dgm:cxn modelId="{42C407CF-4A24-4A75-A577-BBFE6D27C812}" type="presOf" srcId="{371B29FD-B69C-4EE5-BA85-3B93D22F7A67}" destId="{8043A32B-DB04-4751-B513-D6B0C7BEB954}" srcOrd="0" destOrd="0" presId="urn:microsoft.com/office/officeart/2005/8/layout/hierarchy2"/>
    <dgm:cxn modelId="{9F4606D8-B365-4315-B72D-3C6272BBC3C1}" type="presOf" srcId="{26614B5B-0C1C-4165-A4E5-B0305E575140}" destId="{7254495F-F7DE-44B7-AC04-23FA09E72F33}" srcOrd="0" destOrd="0" presId="urn:microsoft.com/office/officeart/2005/8/layout/hierarchy2"/>
    <dgm:cxn modelId="{977565E2-D4CD-4C2F-9F48-7A94484C9133}" type="presOf" srcId="{A0C31929-96E4-482D-A03B-67F724813F89}" destId="{B1067560-2C8C-4045-84B6-9375B386BCFE}" srcOrd="0" destOrd="0" presId="urn:microsoft.com/office/officeart/2005/8/layout/hierarchy2"/>
    <dgm:cxn modelId="{DA4816EC-DB19-4F4F-AA7B-ED505AA376F2}" srcId="{371B29FD-B69C-4EE5-BA85-3B93D22F7A67}" destId="{35968A2F-1228-4632-96F2-044B4E4E05DF}" srcOrd="0" destOrd="0" parTransId="{335AF2C5-E32C-4ABB-A6C5-17AAC7588F1D}" sibTransId="{D6229B7D-FFE9-4C19-A0B3-B6F230FF9DB7}"/>
    <dgm:cxn modelId="{87A5B1ED-F160-4D70-88F3-DE1F270ED276}" type="presOf" srcId="{A431F648-BDB7-49F4-AE25-775168349C73}" destId="{88DD1404-FD16-46EE-AF58-DF64AF6AB5D4}" srcOrd="0" destOrd="0" presId="urn:microsoft.com/office/officeart/2005/8/layout/hierarchy2"/>
    <dgm:cxn modelId="{3A22E7F3-F2AC-44D2-94F9-96DDFF00D4A6}" srcId="{3BCDD2DC-4F65-457B-A42B-6FE3D652A3F6}" destId="{2DE1DFC2-1B48-4879-9E54-618C1FE6E36C}" srcOrd="2" destOrd="0" parTransId="{D132694F-02C2-4497-A0B2-3879FC760BF1}" sibTransId="{1D07EA92-957F-4CB4-A9E5-49E6D21A7E4A}"/>
    <dgm:cxn modelId="{BD925AF4-A7BA-44D5-9D07-02A329FFCC30}" type="presOf" srcId="{35968A2F-1228-4632-96F2-044B4E4E05DF}" destId="{1D39D829-FCE0-4479-8361-332ECA70D295}" srcOrd="0" destOrd="0" presId="urn:microsoft.com/office/officeart/2005/8/layout/hierarchy2"/>
    <dgm:cxn modelId="{6F3E441A-51EF-4643-A851-CAA3C646D336}" type="presParOf" srcId="{3A02489C-C584-4972-8026-94806CBD3AFC}" destId="{95284F54-5475-40EF-9992-0B69EAD5BC81}" srcOrd="0" destOrd="0" presId="urn:microsoft.com/office/officeart/2005/8/layout/hierarchy2"/>
    <dgm:cxn modelId="{C1665CE8-1FE0-487D-A7D3-753DB1F5C0D8}" type="presParOf" srcId="{95284F54-5475-40EF-9992-0B69EAD5BC81}" destId="{607CEAE7-F70E-4009-B968-17721D103FDE}" srcOrd="0" destOrd="0" presId="urn:microsoft.com/office/officeart/2005/8/layout/hierarchy2"/>
    <dgm:cxn modelId="{77092A60-1254-41A1-A786-03397D1349D6}" type="presParOf" srcId="{95284F54-5475-40EF-9992-0B69EAD5BC81}" destId="{9440C1F9-541F-4E36-91AD-2FF702A414C1}" srcOrd="1" destOrd="0" presId="urn:microsoft.com/office/officeart/2005/8/layout/hierarchy2"/>
    <dgm:cxn modelId="{38B5B8F7-8200-47CF-9006-906BE26298B8}" type="presParOf" srcId="{9440C1F9-541F-4E36-91AD-2FF702A414C1}" destId="{B22DB729-7A82-4984-AE24-C59D8F20C6FB}" srcOrd="0" destOrd="0" presId="urn:microsoft.com/office/officeart/2005/8/layout/hierarchy2"/>
    <dgm:cxn modelId="{43EA8061-3552-45BD-905E-1FC06DC0A479}" type="presParOf" srcId="{B22DB729-7A82-4984-AE24-C59D8F20C6FB}" destId="{0DDC3EE7-0BC5-472E-97D2-99BED3572C2F}" srcOrd="0" destOrd="0" presId="urn:microsoft.com/office/officeart/2005/8/layout/hierarchy2"/>
    <dgm:cxn modelId="{5FE95933-FD4B-4F58-9A2A-9B61DF4B53D8}" type="presParOf" srcId="{9440C1F9-541F-4E36-91AD-2FF702A414C1}" destId="{7CD3CA2D-6277-4B47-AAEE-64E4AD095ADC}" srcOrd="1" destOrd="0" presId="urn:microsoft.com/office/officeart/2005/8/layout/hierarchy2"/>
    <dgm:cxn modelId="{AF4CD04E-0812-40F3-A76D-A5AEB58B5A2F}" type="presParOf" srcId="{7CD3CA2D-6277-4B47-AAEE-64E4AD095ADC}" destId="{D3CD3796-5C61-435A-8669-62E913D3BBF6}" srcOrd="0" destOrd="0" presId="urn:microsoft.com/office/officeart/2005/8/layout/hierarchy2"/>
    <dgm:cxn modelId="{5D180EBF-793D-4B49-A2BC-B3A6C52D3FD5}" type="presParOf" srcId="{7CD3CA2D-6277-4B47-AAEE-64E4AD095ADC}" destId="{4A923BDD-34DC-4B96-A3D1-E81A48BD77DF}" srcOrd="1" destOrd="0" presId="urn:microsoft.com/office/officeart/2005/8/layout/hierarchy2"/>
    <dgm:cxn modelId="{FC697E0B-811B-4C51-86CC-30FF9E116893}" type="presParOf" srcId="{9440C1F9-541F-4E36-91AD-2FF702A414C1}" destId="{B1067560-2C8C-4045-84B6-9375B386BCFE}" srcOrd="2" destOrd="0" presId="urn:microsoft.com/office/officeart/2005/8/layout/hierarchy2"/>
    <dgm:cxn modelId="{B968A55A-ABEA-40D0-8AAF-3B91D3461268}" type="presParOf" srcId="{B1067560-2C8C-4045-84B6-9375B386BCFE}" destId="{841FCA05-4E51-4DE8-9A3B-0A4865CEEE70}" srcOrd="0" destOrd="0" presId="urn:microsoft.com/office/officeart/2005/8/layout/hierarchy2"/>
    <dgm:cxn modelId="{BE481DE8-38D7-44BE-8D32-816CE2878636}" type="presParOf" srcId="{9440C1F9-541F-4E36-91AD-2FF702A414C1}" destId="{132C9486-20ED-4A5A-B17E-1359808FE998}" srcOrd="3" destOrd="0" presId="urn:microsoft.com/office/officeart/2005/8/layout/hierarchy2"/>
    <dgm:cxn modelId="{A8764047-07B9-43DE-B6C7-148DEFDA910E}" type="presParOf" srcId="{132C9486-20ED-4A5A-B17E-1359808FE998}" destId="{9FED0EE2-65A7-4955-8DDA-1F19067DF26D}" srcOrd="0" destOrd="0" presId="urn:microsoft.com/office/officeart/2005/8/layout/hierarchy2"/>
    <dgm:cxn modelId="{7BE14786-AF12-4E32-9ECC-C6347C7EDCF6}" type="presParOf" srcId="{132C9486-20ED-4A5A-B17E-1359808FE998}" destId="{9FA2D361-E98F-4381-B6BB-C2A8A9655118}" srcOrd="1" destOrd="0" presId="urn:microsoft.com/office/officeart/2005/8/layout/hierarchy2"/>
    <dgm:cxn modelId="{CED8F1D3-9A23-4C5B-BA48-FD997710CC14}" type="presParOf" srcId="{9FA2D361-E98F-4381-B6BB-C2A8A9655118}" destId="{A83566A8-AE3C-450D-9807-9DFDC89945C3}" srcOrd="0" destOrd="0" presId="urn:microsoft.com/office/officeart/2005/8/layout/hierarchy2"/>
    <dgm:cxn modelId="{A1C24A2F-6DB4-43DC-B720-7C20DA675B8A}" type="presParOf" srcId="{A83566A8-AE3C-450D-9807-9DFDC89945C3}" destId="{C14A2B6E-FA00-4489-9A6E-BA4152F33655}" srcOrd="0" destOrd="0" presId="urn:microsoft.com/office/officeart/2005/8/layout/hierarchy2"/>
    <dgm:cxn modelId="{EB082FF6-0F1B-4C95-8F6E-8FA30855BFBE}" type="presParOf" srcId="{9FA2D361-E98F-4381-B6BB-C2A8A9655118}" destId="{FAEFDADA-ADA7-4C77-81FC-5308D6178060}" srcOrd="1" destOrd="0" presId="urn:microsoft.com/office/officeart/2005/8/layout/hierarchy2"/>
    <dgm:cxn modelId="{3D0ABCE7-D36E-4DE2-A878-387597B24C69}" type="presParOf" srcId="{FAEFDADA-ADA7-4C77-81FC-5308D6178060}" destId="{239E7B1D-C376-4178-BA23-96D3F86DD142}" srcOrd="0" destOrd="0" presId="urn:microsoft.com/office/officeart/2005/8/layout/hierarchy2"/>
    <dgm:cxn modelId="{AFA04651-3280-4ED2-9921-841F1826FD49}" type="presParOf" srcId="{FAEFDADA-ADA7-4C77-81FC-5308D6178060}" destId="{72072A3F-6954-4979-B01B-3B5B36F79481}" srcOrd="1" destOrd="0" presId="urn:microsoft.com/office/officeart/2005/8/layout/hierarchy2"/>
    <dgm:cxn modelId="{5A99542F-84EE-40AF-93BE-1BBF135AAE70}" type="presParOf" srcId="{72072A3F-6954-4979-B01B-3B5B36F79481}" destId="{C10E8BC2-3E58-4386-A7B1-E1A86FE516B6}" srcOrd="0" destOrd="0" presId="urn:microsoft.com/office/officeart/2005/8/layout/hierarchy2"/>
    <dgm:cxn modelId="{F1C6B69F-FAF8-4225-962C-F5277BC58626}" type="presParOf" srcId="{C10E8BC2-3E58-4386-A7B1-E1A86FE516B6}" destId="{0D8D9DC5-C83C-4680-9817-CD91544141CD}" srcOrd="0" destOrd="0" presId="urn:microsoft.com/office/officeart/2005/8/layout/hierarchy2"/>
    <dgm:cxn modelId="{5DB2C210-8C5F-4C89-B327-583EAA0470C2}" type="presParOf" srcId="{72072A3F-6954-4979-B01B-3B5B36F79481}" destId="{A64D54FE-A29E-417C-AB8C-1907A7418D34}" srcOrd="1" destOrd="0" presId="urn:microsoft.com/office/officeart/2005/8/layout/hierarchy2"/>
    <dgm:cxn modelId="{B04047BB-105C-4AC1-8C88-6EF52D42F3E3}" type="presParOf" srcId="{A64D54FE-A29E-417C-AB8C-1907A7418D34}" destId="{08CEE862-D7F2-4792-ABF4-568938BB47F9}" srcOrd="0" destOrd="0" presId="urn:microsoft.com/office/officeart/2005/8/layout/hierarchy2"/>
    <dgm:cxn modelId="{EB23D0B1-EB88-46B0-A1CF-E87E5C37CE84}" type="presParOf" srcId="{A64D54FE-A29E-417C-AB8C-1907A7418D34}" destId="{7977D312-9D08-4CA6-AB93-5825528B9D7F}" srcOrd="1" destOrd="0" presId="urn:microsoft.com/office/officeart/2005/8/layout/hierarchy2"/>
    <dgm:cxn modelId="{C40E19FE-DF38-4E65-9A10-BB946F42E37A}" type="presParOf" srcId="{9FA2D361-E98F-4381-B6BB-C2A8A9655118}" destId="{1304A583-A4E8-40F1-82FC-5335AB8A8A3F}" srcOrd="2" destOrd="0" presId="urn:microsoft.com/office/officeart/2005/8/layout/hierarchy2"/>
    <dgm:cxn modelId="{154E169F-3956-4ED5-A080-00F317FD9EBD}" type="presParOf" srcId="{1304A583-A4E8-40F1-82FC-5335AB8A8A3F}" destId="{9144866A-D4F6-48C8-ABB6-F93C6BB980FD}" srcOrd="0" destOrd="0" presId="urn:microsoft.com/office/officeart/2005/8/layout/hierarchy2"/>
    <dgm:cxn modelId="{A8A262C0-0984-43B2-914F-AF3EB4A97C77}" type="presParOf" srcId="{9FA2D361-E98F-4381-B6BB-C2A8A9655118}" destId="{69F2DD07-3E02-4339-827E-307EA32D184E}" srcOrd="3" destOrd="0" presId="urn:microsoft.com/office/officeart/2005/8/layout/hierarchy2"/>
    <dgm:cxn modelId="{C01C1B3E-B7C4-4E27-A5A3-E2AA82A8050F}" type="presParOf" srcId="{69F2DD07-3E02-4339-827E-307EA32D184E}" destId="{7254495F-F7DE-44B7-AC04-23FA09E72F33}" srcOrd="0" destOrd="0" presId="urn:microsoft.com/office/officeart/2005/8/layout/hierarchy2"/>
    <dgm:cxn modelId="{81F1C52A-DA1A-49D2-BD58-EB4A5CE42EC7}" type="presParOf" srcId="{69F2DD07-3E02-4339-827E-307EA32D184E}" destId="{02454490-93E1-4951-912A-2259325629AF}" srcOrd="1" destOrd="0" presId="urn:microsoft.com/office/officeart/2005/8/layout/hierarchy2"/>
    <dgm:cxn modelId="{1CDDD7D8-12FB-4EF1-8F03-7B996EB3AC91}" type="presParOf" srcId="{02454490-93E1-4951-912A-2259325629AF}" destId="{59909C38-2EB4-4B9E-ABBA-7D4CC1D63C11}" srcOrd="0" destOrd="0" presId="urn:microsoft.com/office/officeart/2005/8/layout/hierarchy2"/>
    <dgm:cxn modelId="{5674A8B6-0D16-427B-B91A-0FF1F02BB2DC}" type="presParOf" srcId="{59909C38-2EB4-4B9E-ABBA-7D4CC1D63C11}" destId="{DD150D5F-8A75-411A-9150-6D26E864B760}" srcOrd="0" destOrd="0" presId="urn:microsoft.com/office/officeart/2005/8/layout/hierarchy2"/>
    <dgm:cxn modelId="{844E4C67-8825-404C-A97F-FBF41262DAA0}" type="presParOf" srcId="{02454490-93E1-4951-912A-2259325629AF}" destId="{ECA7E62B-687B-4659-B382-4848006DE2D9}" srcOrd="1" destOrd="0" presId="urn:microsoft.com/office/officeart/2005/8/layout/hierarchy2"/>
    <dgm:cxn modelId="{4F2FD6F4-2787-42E2-8A32-4F0ED62D2DDD}" type="presParOf" srcId="{ECA7E62B-687B-4659-B382-4848006DE2D9}" destId="{546617A6-26F2-4BF8-A6E1-8857367F6B3D}" srcOrd="0" destOrd="0" presId="urn:microsoft.com/office/officeart/2005/8/layout/hierarchy2"/>
    <dgm:cxn modelId="{B7842F1E-28BB-4EA9-85BA-9490DBC4B789}" type="presParOf" srcId="{ECA7E62B-687B-4659-B382-4848006DE2D9}" destId="{5C9313EA-3874-482D-B786-0B0CD4E96D9E}" srcOrd="1" destOrd="0" presId="urn:microsoft.com/office/officeart/2005/8/layout/hierarchy2"/>
    <dgm:cxn modelId="{3DC7DA71-78C6-4C67-A523-3BAE25448ED3}" type="presParOf" srcId="{9FA2D361-E98F-4381-B6BB-C2A8A9655118}" destId="{E63E7564-F4E5-4A61-8D13-89E9F399C33B}" srcOrd="4" destOrd="0" presId="urn:microsoft.com/office/officeart/2005/8/layout/hierarchy2"/>
    <dgm:cxn modelId="{F03D0EE1-EBA8-4D42-B476-582151AE8BDC}" type="presParOf" srcId="{E63E7564-F4E5-4A61-8D13-89E9F399C33B}" destId="{EA4EB4B3-13C0-482C-A90A-B0A5C4D5F4E5}" srcOrd="0" destOrd="0" presId="urn:microsoft.com/office/officeart/2005/8/layout/hierarchy2"/>
    <dgm:cxn modelId="{7B60983E-B3A8-4E7D-AE9E-ACA0396A0CF8}" type="presParOf" srcId="{9FA2D361-E98F-4381-B6BB-C2A8A9655118}" destId="{37A7F9DF-C830-496E-9E5D-9C4E68396BB0}" srcOrd="5" destOrd="0" presId="urn:microsoft.com/office/officeart/2005/8/layout/hierarchy2"/>
    <dgm:cxn modelId="{94EB04EE-95B8-4612-9D03-3FDBC2B32B89}" type="presParOf" srcId="{37A7F9DF-C830-496E-9E5D-9C4E68396BB0}" destId="{20A6BA9F-C288-4016-9314-C19CF8E7E5AB}" srcOrd="0" destOrd="0" presId="urn:microsoft.com/office/officeart/2005/8/layout/hierarchy2"/>
    <dgm:cxn modelId="{619B023E-B6F0-404C-AA24-1E50FF7F7878}" type="presParOf" srcId="{37A7F9DF-C830-496E-9E5D-9C4E68396BB0}" destId="{B9D2CB71-860C-4166-8AD4-07524EB07610}" srcOrd="1" destOrd="0" presId="urn:microsoft.com/office/officeart/2005/8/layout/hierarchy2"/>
    <dgm:cxn modelId="{B80B33A8-69C6-4BAE-8223-51D6F0201EFC}" type="presParOf" srcId="{B9D2CB71-860C-4166-8AD4-07524EB07610}" destId="{33922EB4-6EA5-41AF-A560-A953E3459E41}" srcOrd="0" destOrd="0" presId="urn:microsoft.com/office/officeart/2005/8/layout/hierarchy2"/>
    <dgm:cxn modelId="{BC9E8A95-F4F0-4D53-92C4-43853484BC72}" type="presParOf" srcId="{33922EB4-6EA5-41AF-A560-A953E3459E41}" destId="{8B135E2D-458A-484E-9571-44D407CD757E}" srcOrd="0" destOrd="0" presId="urn:microsoft.com/office/officeart/2005/8/layout/hierarchy2"/>
    <dgm:cxn modelId="{1E46274B-EF6B-4F7E-ADFC-5FBEB574C9CC}" type="presParOf" srcId="{B9D2CB71-860C-4166-8AD4-07524EB07610}" destId="{BCD1278C-EF48-473B-B9AE-9C243DF92B60}" srcOrd="1" destOrd="0" presId="urn:microsoft.com/office/officeart/2005/8/layout/hierarchy2"/>
    <dgm:cxn modelId="{41724824-EE5F-4427-B745-02CC5EACD812}" type="presParOf" srcId="{BCD1278C-EF48-473B-B9AE-9C243DF92B60}" destId="{88DD1404-FD16-46EE-AF58-DF64AF6AB5D4}" srcOrd="0" destOrd="0" presId="urn:microsoft.com/office/officeart/2005/8/layout/hierarchy2"/>
    <dgm:cxn modelId="{59F86C83-638E-4D36-AB88-F5D5E276FC5C}" type="presParOf" srcId="{BCD1278C-EF48-473B-B9AE-9C243DF92B60}" destId="{B10E2740-4305-48E0-9377-765B216F5F46}" srcOrd="1" destOrd="0" presId="urn:microsoft.com/office/officeart/2005/8/layout/hierarchy2"/>
    <dgm:cxn modelId="{D36AF33E-EBB3-469D-9922-51D9FB7056BD}" type="presParOf" srcId="{9FA2D361-E98F-4381-B6BB-C2A8A9655118}" destId="{C3BC9D48-BC61-42A1-8778-34F8DED35003}" srcOrd="6" destOrd="0" presId="urn:microsoft.com/office/officeart/2005/8/layout/hierarchy2"/>
    <dgm:cxn modelId="{E4752C76-303D-4E0B-B441-6F3CA4679F74}" type="presParOf" srcId="{C3BC9D48-BC61-42A1-8778-34F8DED35003}" destId="{F3CAF285-F4E5-4226-8794-84F1A6C99E0A}" srcOrd="0" destOrd="0" presId="urn:microsoft.com/office/officeart/2005/8/layout/hierarchy2"/>
    <dgm:cxn modelId="{38EF99DC-FDBD-4625-878D-CD2143C229DD}" type="presParOf" srcId="{9FA2D361-E98F-4381-B6BB-C2A8A9655118}" destId="{478C2EF4-7362-4CB7-9ADD-E6E606BA0998}" srcOrd="7" destOrd="0" presId="urn:microsoft.com/office/officeart/2005/8/layout/hierarchy2"/>
    <dgm:cxn modelId="{BE2D2A69-6BEB-4C41-8E69-64ACB7F53192}" type="presParOf" srcId="{478C2EF4-7362-4CB7-9ADD-E6E606BA0998}" destId="{8043A32B-DB04-4751-B513-D6B0C7BEB954}" srcOrd="0" destOrd="0" presId="urn:microsoft.com/office/officeart/2005/8/layout/hierarchy2"/>
    <dgm:cxn modelId="{FD1CA4CD-1EA0-46BB-BDC2-543ED00B803F}" type="presParOf" srcId="{478C2EF4-7362-4CB7-9ADD-E6E606BA0998}" destId="{3EE3E4DC-DB42-44A3-95DD-0B8C1E19E126}" srcOrd="1" destOrd="0" presId="urn:microsoft.com/office/officeart/2005/8/layout/hierarchy2"/>
    <dgm:cxn modelId="{DDDF5F01-36D3-401E-B475-DB1CE11D64B9}" type="presParOf" srcId="{3EE3E4DC-DB42-44A3-95DD-0B8C1E19E126}" destId="{145B165A-467E-4563-A921-B289F8F1432A}" srcOrd="0" destOrd="0" presId="urn:microsoft.com/office/officeart/2005/8/layout/hierarchy2"/>
    <dgm:cxn modelId="{CAE8E0FE-2D92-4639-BBFC-226C9B91109F}" type="presParOf" srcId="{145B165A-467E-4563-A921-B289F8F1432A}" destId="{70EF044C-D381-42BB-BC05-20E1AE4DD2F3}" srcOrd="0" destOrd="0" presId="urn:microsoft.com/office/officeart/2005/8/layout/hierarchy2"/>
    <dgm:cxn modelId="{498E413D-7B31-4824-AF7A-AA6DB0EB048F}" type="presParOf" srcId="{3EE3E4DC-DB42-44A3-95DD-0B8C1E19E126}" destId="{5A1DD70C-634A-469C-8F26-AA75EDDF054A}" srcOrd="1" destOrd="0" presId="urn:microsoft.com/office/officeart/2005/8/layout/hierarchy2"/>
    <dgm:cxn modelId="{F7F3A4F7-17CA-44F7-B2F7-D5BD93081F3B}" type="presParOf" srcId="{5A1DD70C-634A-469C-8F26-AA75EDDF054A}" destId="{1D39D829-FCE0-4479-8361-332ECA70D295}" srcOrd="0" destOrd="0" presId="urn:microsoft.com/office/officeart/2005/8/layout/hierarchy2"/>
    <dgm:cxn modelId="{B5124C3A-5F8D-4F80-871E-4E58EB981680}" type="presParOf" srcId="{5A1DD70C-634A-469C-8F26-AA75EDDF054A}" destId="{B25F1BBE-AE4A-4991-91EF-7DBBE3E5AF39}" srcOrd="1" destOrd="0" presId="urn:microsoft.com/office/officeart/2005/8/layout/hierarchy2"/>
    <dgm:cxn modelId="{DE8562D2-39B5-467E-8573-DF17569A39C5}" type="presParOf" srcId="{9440C1F9-541F-4E36-91AD-2FF702A414C1}" destId="{979A54CC-FABC-4223-AC9C-72E87AE92986}" srcOrd="4" destOrd="0" presId="urn:microsoft.com/office/officeart/2005/8/layout/hierarchy2"/>
    <dgm:cxn modelId="{C461A4F6-782C-4B14-8122-DDDD42629E6C}" type="presParOf" srcId="{979A54CC-FABC-4223-AC9C-72E87AE92986}" destId="{7EA8F5B1-A17B-4B56-9B75-2D30CE0DF567}" srcOrd="0" destOrd="0" presId="urn:microsoft.com/office/officeart/2005/8/layout/hierarchy2"/>
    <dgm:cxn modelId="{10D12796-ACCE-4F17-9693-ABB2CED2797B}" type="presParOf" srcId="{9440C1F9-541F-4E36-91AD-2FF702A414C1}" destId="{A6F111AC-4399-4B26-B322-69C908834003}" srcOrd="5" destOrd="0" presId="urn:microsoft.com/office/officeart/2005/8/layout/hierarchy2"/>
    <dgm:cxn modelId="{3334A869-0315-4F4E-B31F-AC2D2F40A734}" type="presParOf" srcId="{A6F111AC-4399-4B26-B322-69C908834003}" destId="{B098AC32-DEC2-4CF3-B0B3-DDADA0708138}" srcOrd="0" destOrd="0" presId="urn:microsoft.com/office/officeart/2005/8/layout/hierarchy2"/>
    <dgm:cxn modelId="{604BA124-3BA2-4971-941B-6C7021B8F376}" type="presParOf" srcId="{A6F111AC-4399-4B26-B322-69C908834003}" destId="{31B7DC4B-13A3-4690-B99A-C9B7AA8C256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781DDB0-9778-47E7-A8EB-C3C120ACC96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t-BR"/>
        </a:p>
      </dgm:t>
    </dgm:pt>
    <dgm:pt modelId="{3BCDD2DC-4F65-457B-A42B-6FE3D652A3F6}">
      <dgm:prSet phldrT="[Texto]"/>
      <dgm:spPr/>
      <dgm:t>
        <a:bodyPr/>
        <a:lstStyle/>
        <a:p>
          <a:r>
            <a:rPr lang="pt-BR" dirty="0"/>
            <a:t>Créditos Orçamentários</a:t>
          </a:r>
        </a:p>
      </dgm:t>
    </dgm:pt>
    <dgm:pt modelId="{A0C31929-96E4-482D-A03B-67F724813F89}" type="parTrans" cxnId="{2BA7520D-9B57-4C93-824E-BCE7C99B6F8E}">
      <dgm:prSet/>
      <dgm:spPr/>
      <dgm:t>
        <a:bodyPr/>
        <a:lstStyle/>
        <a:p>
          <a:endParaRPr lang="pt-BR"/>
        </a:p>
      </dgm:t>
    </dgm:pt>
    <dgm:pt modelId="{60768F20-D416-4002-BCAD-9144BD3A34E7}" type="sibTrans" cxnId="{2BA7520D-9B57-4C93-824E-BCE7C99B6F8E}">
      <dgm:prSet/>
      <dgm:spPr/>
      <dgm:t>
        <a:bodyPr/>
        <a:lstStyle/>
        <a:p>
          <a:endParaRPr lang="pt-BR"/>
        </a:p>
      </dgm:t>
    </dgm:pt>
    <dgm:pt modelId="{5EB71AA8-EE66-498E-ABD6-B54145772DA8}">
      <dgm:prSet phldrT="[Texto]"/>
      <dgm:spPr/>
      <dgm:t>
        <a:bodyPr/>
        <a:lstStyle/>
        <a:p>
          <a:r>
            <a:rPr lang="pt-BR" dirty="0"/>
            <a:t>Crédito Inicial (LOA)</a:t>
          </a:r>
        </a:p>
      </dgm:t>
    </dgm:pt>
    <dgm:pt modelId="{6CAB9639-C9E4-445A-AE9A-747A5B594047}" type="parTrans" cxnId="{6946D57A-1500-43BE-AA84-1E6059DE42B3}">
      <dgm:prSet/>
      <dgm:spPr/>
      <dgm:t>
        <a:bodyPr/>
        <a:lstStyle/>
        <a:p>
          <a:endParaRPr lang="pt-BR"/>
        </a:p>
      </dgm:t>
    </dgm:pt>
    <dgm:pt modelId="{FE41E827-E8C7-4EB4-ACF2-C4463D68B3EA}" type="sibTrans" cxnId="{6946D57A-1500-43BE-AA84-1E6059DE42B3}">
      <dgm:prSet/>
      <dgm:spPr/>
      <dgm:t>
        <a:bodyPr/>
        <a:lstStyle/>
        <a:p>
          <a:endParaRPr lang="pt-BR"/>
        </a:p>
      </dgm:t>
    </dgm:pt>
    <dgm:pt modelId="{19FEC49B-1006-43FD-B047-3534309429C3}">
      <dgm:prSet phldrT="[Texto]"/>
      <dgm:spPr/>
      <dgm:t>
        <a:bodyPr/>
        <a:lstStyle/>
        <a:p>
          <a:r>
            <a:rPr lang="pt-BR" dirty="0"/>
            <a:t>Suplementares</a:t>
          </a:r>
        </a:p>
      </dgm:t>
    </dgm:pt>
    <dgm:pt modelId="{45097DA4-77F1-477D-B509-E630753DA041}" type="parTrans" cxnId="{9F5AB395-4375-43A3-B06B-CF8A4A2A0FD7}">
      <dgm:prSet/>
      <dgm:spPr/>
      <dgm:t>
        <a:bodyPr/>
        <a:lstStyle/>
        <a:p>
          <a:endParaRPr lang="pt-BR"/>
        </a:p>
      </dgm:t>
    </dgm:pt>
    <dgm:pt modelId="{3B133940-18E2-4AAC-841F-092DC66A5C17}" type="sibTrans" cxnId="{9F5AB395-4375-43A3-B06B-CF8A4A2A0FD7}">
      <dgm:prSet/>
      <dgm:spPr/>
      <dgm:t>
        <a:bodyPr/>
        <a:lstStyle/>
        <a:p>
          <a:endParaRPr lang="pt-BR"/>
        </a:p>
      </dgm:t>
    </dgm:pt>
    <dgm:pt modelId="{26614B5B-0C1C-4165-A4E5-B0305E575140}">
      <dgm:prSet/>
      <dgm:spPr/>
      <dgm:t>
        <a:bodyPr/>
        <a:lstStyle/>
        <a:p>
          <a:r>
            <a:rPr lang="pt-BR" dirty="0"/>
            <a:t>Créditos Adicionais</a:t>
          </a:r>
        </a:p>
      </dgm:t>
    </dgm:pt>
    <dgm:pt modelId="{911353A9-86EB-4597-9ED3-1CDCC7AABC43}" type="parTrans" cxnId="{5CCDDD50-A6A2-4B04-8FE7-018A90CC8F10}">
      <dgm:prSet/>
      <dgm:spPr/>
      <dgm:t>
        <a:bodyPr/>
        <a:lstStyle/>
        <a:p>
          <a:endParaRPr lang="pt-BR"/>
        </a:p>
      </dgm:t>
    </dgm:pt>
    <dgm:pt modelId="{15412FBE-8321-4F4C-B5C5-E07D71E352B8}" type="sibTrans" cxnId="{5CCDDD50-A6A2-4B04-8FE7-018A90CC8F10}">
      <dgm:prSet/>
      <dgm:spPr/>
      <dgm:t>
        <a:bodyPr/>
        <a:lstStyle/>
        <a:p>
          <a:endParaRPr lang="pt-BR"/>
        </a:p>
      </dgm:t>
    </dgm:pt>
    <dgm:pt modelId="{0F5BAC75-B089-44D7-BE34-C4442463B2B8}">
      <dgm:prSet/>
      <dgm:spPr/>
      <dgm:t>
        <a:bodyPr/>
        <a:lstStyle/>
        <a:p>
          <a:r>
            <a:rPr lang="pt-BR" dirty="0"/>
            <a:t>Especiais</a:t>
          </a:r>
        </a:p>
      </dgm:t>
    </dgm:pt>
    <dgm:pt modelId="{28309865-B1B4-404C-AD29-BA8CFE625C13}" type="parTrans" cxnId="{6732BD89-B3F8-48F4-9B36-66B1FC864F41}">
      <dgm:prSet/>
      <dgm:spPr/>
      <dgm:t>
        <a:bodyPr/>
        <a:lstStyle/>
        <a:p>
          <a:endParaRPr lang="pt-BR"/>
        </a:p>
      </dgm:t>
    </dgm:pt>
    <dgm:pt modelId="{E812DA68-6579-4D4B-9EFF-3E0B556D1E2F}" type="sibTrans" cxnId="{6732BD89-B3F8-48F4-9B36-66B1FC864F41}">
      <dgm:prSet/>
      <dgm:spPr/>
      <dgm:t>
        <a:bodyPr/>
        <a:lstStyle/>
        <a:p>
          <a:endParaRPr lang="pt-BR"/>
        </a:p>
      </dgm:t>
    </dgm:pt>
    <dgm:pt modelId="{80F07D49-4F38-4BE0-8308-FD36B16A5FFF}">
      <dgm:prSet/>
      <dgm:spPr/>
      <dgm:t>
        <a:bodyPr/>
        <a:lstStyle/>
        <a:p>
          <a:r>
            <a:rPr lang="pt-BR" dirty="0"/>
            <a:t>Extraordinários</a:t>
          </a:r>
        </a:p>
      </dgm:t>
    </dgm:pt>
    <dgm:pt modelId="{CF9465D7-B041-415B-8810-C23279194CA6}" type="parTrans" cxnId="{B60057F9-35F5-4CD0-AE77-938398B53841}">
      <dgm:prSet/>
      <dgm:spPr/>
      <dgm:t>
        <a:bodyPr/>
        <a:lstStyle/>
        <a:p>
          <a:endParaRPr lang="pt-BR"/>
        </a:p>
      </dgm:t>
    </dgm:pt>
    <dgm:pt modelId="{3985C688-35D9-44A4-AAE4-E5DEB96BECD9}" type="sibTrans" cxnId="{B60057F9-35F5-4CD0-AE77-938398B53841}">
      <dgm:prSet/>
      <dgm:spPr/>
      <dgm:t>
        <a:bodyPr/>
        <a:lstStyle/>
        <a:p>
          <a:endParaRPr lang="pt-BR"/>
        </a:p>
      </dgm:t>
    </dgm:pt>
    <dgm:pt modelId="{3A02489C-C584-4972-8026-94806CBD3AFC}" type="pres">
      <dgm:prSet presAssocID="{A781DDB0-9778-47E7-A8EB-C3C120ACC963}" presName="diagram" presStyleCnt="0">
        <dgm:presLayoutVars>
          <dgm:chPref val="1"/>
          <dgm:dir/>
          <dgm:animOne val="branch"/>
          <dgm:animLvl val="lvl"/>
          <dgm:resizeHandles val="exact"/>
        </dgm:presLayoutVars>
      </dgm:prSet>
      <dgm:spPr/>
    </dgm:pt>
    <dgm:pt modelId="{3B562819-A549-4AC8-AA4C-B475BCE1053F}" type="pres">
      <dgm:prSet presAssocID="{3BCDD2DC-4F65-457B-A42B-6FE3D652A3F6}" presName="root1" presStyleCnt="0"/>
      <dgm:spPr/>
    </dgm:pt>
    <dgm:pt modelId="{F0A0F1A4-C833-483D-9ADE-19FEA0C96794}" type="pres">
      <dgm:prSet presAssocID="{3BCDD2DC-4F65-457B-A42B-6FE3D652A3F6}" presName="LevelOneTextNode" presStyleLbl="node0" presStyleIdx="0" presStyleCnt="1">
        <dgm:presLayoutVars>
          <dgm:chPref val="3"/>
        </dgm:presLayoutVars>
      </dgm:prSet>
      <dgm:spPr/>
    </dgm:pt>
    <dgm:pt modelId="{D24934F9-DF40-4FD3-BAF9-F9F6766A2C89}" type="pres">
      <dgm:prSet presAssocID="{3BCDD2DC-4F65-457B-A42B-6FE3D652A3F6}" presName="level2hierChild" presStyleCnt="0"/>
      <dgm:spPr/>
    </dgm:pt>
    <dgm:pt modelId="{A83566A8-AE3C-450D-9807-9DFDC89945C3}" type="pres">
      <dgm:prSet presAssocID="{6CAB9639-C9E4-445A-AE9A-747A5B594047}" presName="conn2-1" presStyleLbl="parChTrans1D2" presStyleIdx="0" presStyleCnt="2"/>
      <dgm:spPr/>
    </dgm:pt>
    <dgm:pt modelId="{C14A2B6E-FA00-4489-9A6E-BA4152F33655}" type="pres">
      <dgm:prSet presAssocID="{6CAB9639-C9E4-445A-AE9A-747A5B594047}" presName="connTx" presStyleLbl="parChTrans1D2" presStyleIdx="0" presStyleCnt="2"/>
      <dgm:spPr/>
    </dgm:pt>
    <dgm:pt modelId="{FAEFDADA-ADA7-4C77-81FC-5308D6178060}" type="pres">
      <dgm:prSet presAssocID="{5EB71AA8-EE66-498E-ABD6-B54145772DA8}" presName="root2" presStyleCnt="0"/>
      <dgm:spPr/>
    </dgm:pt>
    <dgm:pt modelId="{239E7B1D-C376-4178-BA23-96D3F86DD142}" type="pres">
      <dgm:prSet presAssocID="{5EB71AA8-EE66-498E-ABD6-B54145772DA8}" presName="LevelTwoTextNode" presStyleLbl="node2" presStyleIdx="0" presStyleCnt="2">
        <dgm:presLayoutVars>
          <dgm:chPref val="3"/>
        </dgm:presLayoutVars>
      </dgm:prSet>
      <dgm:spPr/>
    </dgm:pt>
    <dgm:pt modelId="{72072A3F-6954-4979-B01B-3B5B36F79481}" type="pres">
      <dgm:prSet presAssocID="{5EB71AA8-EE66-498E-ABD6-B54145772DA8}" presName="level3hierChild" presStyleCnt="0"/>
      <dgm:spPr/>
    </dgm:pt>
    <dgm:pt modelId="{1304A583-A4E8-40F1-82FC-5335AB8A8A3F}" type="pres">
      <dgm:prSet presAssocID="{911353A9-86EB-4597-9ED3-1CDCC7AABC43}" presName="conn2-1" presStyleLbl="parChTrans1D2" presStyleIdx="1" presStyleCnt="2"/>
      <dgm:spPr/>
    </dgm:pt>
    <dgm:pt modelId="{9144866A-D4F6-48C8-ABB6-F93C6BB980FD}" type="pres">
      <dgm:prSet presAssocID="{911353A9-86EB-4597-9ED3-1CDCC7AABC43}" presName="connTx" presStyleLbl="parChTrans1D2" presStyleIdx="1" presStyleCnt="2"/>
      <dgm:spPr/>
    </dgm:pt>
    <dgm:pt modelId="{69F2DD07-3E02-4339-827E-307EA32D184E}" type="pres">
      <dgm:prSet presAssocID="{26614B5B-0C1C-4165-A4E5-B0305E575140}" presName="root2" presStyleCnt="0"/>
      <dgm:spPr/>
    </dgm:pt>
    <dgm:pt modelId="{7254495F-F7DE-44B7-AC04-23FA09E72F33}" type="pres">
      <dgm:prSet presAssocID="{26614B5B-0C1C-4165-A4E5-B0305E575140}" presName="LevelTwoTextNode" presStyleLbl="node2" presStyleIdx="1" presStyleCnt="2">
        <dgm:presLayoutVars>
          <dgm:chPref val="3"/>
        </dgm:presLayoutVars>
      </dgm:prSet>
      <dgm:spPr/>
    </dgm:pt>
    <dgm:pt modelId="{02454490-93E1-4951-912A-2259325629AF}" type="pres">
      <dgm:prSet presAssocID="{26614B5B-0C1C-4165-A4E5-B0305E575140}" presName="level3hierChild" presStyleCnt="0"/>
      <dgm:spPr/>
    </dgm:pt>
    <dgm:pt modelId="{59909C38-2EB4-4B9E-ABBA-7D4CC1D63C11}" type="pres">
      <dgm:prSet presAssocID="{45097DA4-77F1-477D-B509-E630753DA041}" presName="conn2-1" presStyleLbl="parChTrans1D3" presStyleIdx="0" presStyleCnt="3"/>
      <dgm:spPr/>
    </dgm:pt>
    <dgm:pt modelId="{DD150D5F-8A75-411A-9150-6D26E864B760}" type="pres">
      <dgm:prSet presAssocID="{45097DA4-77F1-477D-B509-E630753DA041}" presName="connTx" presStyleLbl="parChTrans1D3" presStyleIdx="0" presStyleCnt="3"/>
      <dgm:spPr/>
    </dgm:pt>
    <dgm:pt modelId="{ECA7E62B-687B-4659-B382-4848006DE2D9}" type="pres">
      <dgm:prSet presAssocID="{19FEC49B-1006-43FD-B047-3534309429C3}" presName="root2" presStyleCnt="0"/>
      <dgm:spPr/>
    </dgm:pt>
    <dgm:pt modelId="{546617A6-26F2-4BF8-A6E1-8857367F6B3D}" type="pres">
      <dgm:prSet presAssocID="{19FEC49B-1006-43FD-B047-3534309429C3}" presName="LevelTwoTextNode" presStyleLbl="node3" presStyleIdx="0" presStyleCnt="3">
        <dgm:presLayoutVars>
          <dgm:chPref val="3"/>
        </dgm:presLayoutVars>
      </dgm:prSet>
      <dgm:spPr/>
    </dgm:pt>
    <dgm:pt modelId="{5C9313EA-3874-482D-B786-0B0CD4E96D9E}" type="pres">
      <dgm:prSet presAssocID="{19FEC49B-1006-43FD-B047-3534309429C3}" presName="level3hierChild" presStyleCnt="0"/>
      <dgm:spPr/>
    </dgm:pt>
    <dgm:pt modelId="{0285E2BE-3A66-4F38-A20C-80BD2E351305}" type="pres">
      <dgm:prSet presAssocID="{28309865-B1B4-404C-AD29-BA8CFE625C13}" presName="conn2-1" presStyleLbl="parChTrans1D3" presStyleIdx="1" presStyleCnt="3"/>
      <dgm:spPr/>
    </dgm:pt>
    <dgm:pt modelId="{A6BF47C0-36FE-4334-9045-2077FDDE418F}" type="pres">
      <dgm:prSet presAssocID="{28309865-B1B4-404C-AD29-BA8CFE625C13}" presName="connTx" presStyleLbl="parChTrans1D3" presStyleIdx="1" presStyleCnt="3"/>
      <dgm:spPr/>
    </dgm:pt>
    <dgm:pt modelId="{77F4C67F-AF48-4FF6-A00B-C94539DC993D}" type="pres">
      <dgm:prSet presAssocID="{0F5BAC75-B089-44D7-BE34-C4442463B2B8}" presName="root2" presStyleCnt="0"/>
      <dgm:spPr/>
    </dgm:pt>
    <dgm:pt modelId="{20B6307D-813A-4A66-8A16-0D0AA2CE6A2A}" type="pres">
      <dgm:prSet presAssocID="{0F5BAC75-B089-44D7-BE34-C4442463B2B8}" presName="LevelTwoTextNode" presStyleLbl="node3" presStyleIdx="1" presStyleCnt="3">
        <dgm:presLayoutVars>
          <dgm:chPref val="3"/>
        </dgm:presLayoutVars>
      </dgm:prSet>
      <dgm:spPr/>
    </dgm:pt>
    <dgm:pt modelId="{48A5F256-5D85-4677-8DB6-F5663F6821FD}" type="pres">
      <dgm:prSet presAssocID="{0F5BAC75-B089-44D7-BE34-C4442463B2B8}" presName="level3hierChild" presStyleCnt="0"/>
      <dgm:spPr/>
    </dgm:pt>
    <dgm:pt modelId="{27553232-ECCC-481B-84F7-DE25C9D7D2FD}" type="pres">
      <dgm:prSet presAssocID="{CF9465D7-B041-415B-8810-C23279194CA6}" presName="conn2-1" presStyleLbl="parChTrans1D3" presStyleIdx="2" presStyleCnt="3"/>
      <dgm:spPr/>
    </dgm:pt>
    <dgm:pt modelId="{5B2702AE-BE92-4143-B993-5AADB905E046}" type="pres">
      <dgm:prSet presAssocID="{CF9465D7-B041-415B-8810-C23279194CA6}" presName="connTx" presStyleLbl="parChTrans1D3" presStyleIdx="2" presStyleCnt="3"/>
      <dgm:spPr/>
    </dgm:pt>
    <dgm:pt modelId="{E2416FBA-86B8-40C7-834C-858BDC69E2C9}" type="pres">
      <dgm:prSet presAssocID="{80F07D49-4F38-4BE0-8308-FD36B16A5FFF}" presName="root2" presStyleCnt="0"/>
      <dgm:spPr/>
    </dgm:pt>
    <dgm:pt modelId="{3F3F97BC-6E83-4617-8A6F-816E4EDA0334}" type="pres">
      <dgm:prSet presAssocID="{80F07D49-4F38-4BE0-8308-FD36B16A5FFF}" presName="LevelTwoTextNode" presStyleLbl="node3" presStyleIdx="2" presStyleCnt="3">
        <dgm:presLayoutVars>
          <dgm:chPref val="3"/>
        </dgm:presLayoutVars>
      </dgm:prSet>
      <dgm:spPr/>
    </dgm:pt>
    <dgm:pt modelId="{70D7C0EC-56E8-4AB5-A974-30EC673E9C80}" type="pres">
      <dgm:prSet presAssocID="{80F07D49-4F38-4BE0-8308-FD36B16A5FFF}" presName="level3hierChild" presStyleCnt="0"/>
      <dgm:spPr/>
    </dgm:pt>
  </dgm:ptLst>
  <dgm:cxnLst>
    <dgm:cxn modelId="{C9449502-0A52-4B85-99D0-21889454524E}" type="presOf" srcId="{28309865-B1B4-404C-AD29-BA8CFE625C13}" destId="{0285E2BE-3A66-4F38-A20C-80BD2E351305}" srcOrd="0" destOrd="0" presId="urn:microsoft.com/office/officeart/2005/8/layout/hierarchy2"/>
    <dgm:cxn modelId="{2BA7520D-9B57-4C93-824E-BCE7C99B6F8E}" srcId="{A781DDB0-9778-47E7-A8EB-C3C120ACC963}" destId="{3BCDD2DC-4F65-457B-A42B-6FE3D652A3F6}" srcOrd="0" destOrd="0" parTransId="{A0C31929-96E4-482D-A03B-67F724813F89}" sibTransId="{60768F20-D416-4002-BCAD-9144BD3A34E7}"/>
    <dgm:cxn modelId="{2DD56710-7EA7-4EF4-91FA-6640618858CE}" type="presOf" srcId="{45097DA4-77F1-477D-B509-E630753DA041}" destId="{DD150D5F-8A75-411A-9150-6D26E864B760}" srcOrd="1" destOrd="0" presId="urn:microsoft.com/office/officeart/2005/8/layout/hierarchy2"/>
    <dgm:cxn modelId="{4A1AD623-0728-48B6-8B57-1256813B030D}" type="presOf" srcId="{0F5BAC75-B089-44D7-BE34-C4442463B2B8}" destId="{20B6307D-813A-4A66-8A16-0D0AA2CE6A2A}" srcOrd="0" destOrd="0" presId="urn:microsoft.com/office/officeart/2005/8/layout/hierarchy2"/>
    <dgm:cxn modelId="{DF097032-33F7-4705-BEA5-2A9868BF8956}" type="presOf" srcId="{19FEC49B-1006-43FD-B047-3534309429C3}" destId="{546617A6-26F2-4BF8-A6E1-8857367F6B3D}" srcOrd="0" destOrd="0" presId="urn:microsoft.com/office/officeart/2005/8/layout/hierarchy2"/>
    <dgm:cxn modelId="{19EC843A-13BF-44FC-88AA-39C50EBF8D49}" type="presOf" srcId="{80F07D49-4F38-4BE0-8308-FD36B16A5FFF}" destId="{3F3F97BC-6E83-4617-8A6F-816E4EDA0334}" srcOrd="0" destOrd="0" presId="urn:microsoft.com/office/officeart/2005/8/layout/hierarchy2"/>
    <dgm:cxn modelId="{69EFD13F-F1FA-4601-85D3-925A96FD906A}" type="presOf" srcId="{3BCDD2DC-4F65-457B-A42B-6FE3D652A3F6}" destId="{F0A0F1A4-C833-483D-9ADE-19FEA0C96794}" srcOrd="0" destOrd="0" presId="urn:microsoft.com/office/officeart/2005/8/layout/hierarchy2"/>
    <dgm:cxn modelId="{DD0F585E-3561-46DA-81C8-F68A7D0E0122}" type="presOf" srcId="{45097DA4-77F1-477D-B509-E630753DA041}" destId="{59909C38-2EB4-4B9E-ABBA-7D4CC1D63C11}" srcOrd="0" destOrd="0" presId="urn:microsoft.com/office/officeart/2005/8/layout/hierarchy2"/>
    <dgm:cxn modelId="{5CCDDD50-A6A2-4B04-8FE7-018A90CC8F10}" srcId="{3BCDD2DC-4F65-457B-A42B-6FE3D652A3F6}" destId="{26614B5B-0C1C-4165-A4E5-B0305E575140}" srcOrd="1" destOrd="0" parTransId="{911353A9-86EB-4597-9ED3-1CDCC7AABC43}" sibTransId="{15412FBE-8321-4F4C-B5C5-E07D71E352B8}"/>
    <dgm:cxn modelId="{50930059-8378-4D96-A9F5-DCF23B7C060A}" type="presOf" srcId="{26614B5B-0C1C-4165-A4E5-B0305E575140}" destId="{7254495F-F7DE-44B7-AC04-23FA09E72F33}" srcOrd="0" destOrd="0" presId="urn:microsoft.com/office/officeart/2005/8/layout/hierarchy2"/>
    <dgm:cxn modelId="{6946D57A-1500-43BE-AA84-1E6059DE42B3}" srcId="{3BCDD2DC-4F65-457B-A42B-6FE3D652A3F6}" destId="{5EB71AA8-EE66-498E-ABD6-B54145772DA8}" srcOrd="0" destOrd="0" parTransId="{6CAB9639-C9E4-445A-AE9A-747A5B594047}" sibTransId="{FE41E827-E8C7-4EB4-ACF2-C4463D68B3EA}"/>
    <dgm:cxn modelId="{6732BD89-B3F8-48F4-9B36-66B1FC864F41}" srcId="{26614B5B-0C1C-4165-A4E5-B0305E575140}" destId="{0F5BAC75-B089-44D7-BE34-C4442463B2B8}" srcOrd="1" destOrd="0" parTransId="{28309865-B1B4-404C-AD29-BA8CFE625C13}" sibTransId="{E812DA68-6579-4D4B-9EFF-3E0B556D1E2F}"/>
    <dgm:cxn modelId="{14668C8F-C280-4DEE-B4B7-0B51EFCD4B4A}" type="presOf" srcId="{6CAB9639-C9E4-445A-AE9A-747A5B594047}" destId="{C14A2B6E-FA00-4489-9A6E-BA4152F33655}" srcOrd="1" destOrd="0" presId="urn:microsoft.com/office/officeart/2005/8/layout/hierarchy2"/>
    <dgm:cxn modelId="{2AB1AA90-0F50-4EE3-82EC-EE60AF01C948}" type="presOf" srcId="{5EB71AA8-EE66-498E-ABD6-B54145772DA8}" destId="{239E7B1D-C376-4178-BA23-96D3F86DD142}" srcOrd="0" destOrd="0" presId="urn:microsoft.com/office/officeart/2005/8/layout/hierarchy2"/>
    <dgm:cxn modelId="{9F5AB395-4375-43A3-B06B-CF8A4A2A0FD7}" srcId="{26614B5B-0C1C-4165-A4E5-B0305E575140}" destId="{19FEC49B-1006-43FD-B047-3534309429C3}" srcOrd="0" destOrd="0" parTransId="{45097DA4-77F1-477D-B509-E630753DA041}" sibTransId="{3B133940-18E2-4AAC-841F-092DC66A5C17}"/>
    <dgm:cxn modelId="{D854DEAA-FEF7-482B-86D2-1D005132784D}" type="presOf" srcId="{911353A9-86EB-4597-9ED3-1CDCC7AABC43}" destId="{9144866A-D4F6-48C8-ABB6-F93C6BB980FD}" srcOrd="1" destOrd="0" presId="urn:microsoft.com/office/officeart/2005/8/layout/hierarchy2"/>
    <dgm:cxn modelId="{713E22B1-03A9-4F54-A4E2-8F950CAF8025}" type="presOf" srcId="{A781DDB0-9778-47E7-A8EB-C3C120ACC963}" destId="{3A02489C-C584-4972-8026-94806CBD3AFC}" srcOrd="0" destOrd="0" presId="urn:microsoft.com/office/officeart/2005/8/layout/hierarchy2"/>
    <dgm:cxn modelId="{B6AE9CB2-CB3D-403D-A8DD-87FDE0366131}" type="presOf" srcId="{28309865-B1B4-404C-AD29-BA8CFE625C13}" destId="{A6BF47C0-36FE-4334-9045-2077FDDE418F}" srcOrd="1" destOrd="0" presId="urn:microsoft.com/office/officeart/2005/8/layout/hierarchy2"/>
    <dgm:cxn modelId="{5CEB26C5-9F6A-4DB5-B746-7D819A828ED4}" type="presOf" srcId="{CF9465D7-B041-415B-8810-C23279194CA6}" destId="{27553232-ECCC-481B-84F7-DE25C9D7D2FD}" srcOrd="0" destOrd="0" presId="urn:microsoft.com/office/officeart/2005/8/layout/hierarchy2"/>
    <dgm:cxn modelId="{BBA53DD8-7CE1-42BE-AEFB-B620EB2CC0CD}" type="presOf" srcId="{6CAB9639-C9E4-445A-AE9A-747A5B594047}" destId="{A83566A8-AE3C-450D-9807-9DFDC89945C3}" srcOrd="0" destOrd="0" presId="urn:microsoft.com/office/officeart/2005/8/layout/hierarchy2"/>
    <dgm:cxn modelId="{CE6D96E1-A846-4C9B-91B6-1A7C39201C80}" type="presOf" srcId="{911353A9-86EB-4597-9ED3-1CDCC7AABC43}" destId="{1304A583-A4E8-40F1-82FC-5335AB8A8A3F}" srcOrd="0" destOrd="0" presId="urn:microsoft.com/office/officeart/2005/8/layout/hierarchy2"/>
    <dgm:cxn modelId="{3AFA33E3-DA00-4F74-B368-0DA83DF9697E}" type="presOf" srcId="{CF9465D7-B041-415B-8810-C23279194CA6}" destId="{5B2702AE-BE92-4143-B993-5AADB905E046}" srcOrd="1" destOrd="0" presId="urn:microsoft.com/office/officeart/2005/8/layout/hierarchy2"/>
    <dgm:cxn modelId="{B60057F9-35F5-4CD0-AE77-938398B53841}" srcId="{26614B5B-0C1C-4165-A4E5-B0305E575140}" destId="{80F07D49-4F38-4BE0-8308-FD36B16A5FFF}" srcOrd="2" destOrd="0" parTransId="{CF9465D7-B041-415B-8810-C23279194CA6}" sibTransId="{3985C688-35D9-44A4-AAE4-E5DEB96BECD9}"/>
    <dgm:cxn modelId="{F41EE642-2C5D-4177-9CC0-595587DEDF61}" type="presParOf" srcId="{3A02489C-C584-4972-8026-94806CBD3AFC}" destId="{3B562819-A549-4AC8-AA4C-B475BCE1053F}" srcOrd="0" destOrd="0" presId="urn:microsoft.com/office/officeart/2005/8/layout/hierarchy2"/>
    <dgm:cxn modelId="{33DED7C2-4729-43DF-93EA-D82E3C8D2DB0}" type="presParOf" srcId="{3B562819-A549-4AC8-AA4C-B475BCE1053F}" destId="{F0A0F1A4-C833-483D-9ADE-19FEA0C96794}" srcOrd="0" destOrd="0" presId="urn:microsoft.com/office/officeart/2005/8/layout/hierarchy2"/>
    <dgm:cxn modelId="{63B08B95-AAFB-4337-836C-75180B529849}" type="presParOf" srcId="{3B562819-A549-4AC8-AA4C-B475BCE1053F}" destId="{D24934F9-DF40-4FD3-BAF9-F9F6766A2C89}" srcOrd="1" destOrd="0" presId="urn:microsoft.com/office/officeart/2005/8/layout/hierarchy2"/>
    <dgm:cxn modelId="{DCBBB590-F356-46AD-890B-95CBD6A80204}" type="presParOf" srcId="{D24934F9-DF40-4FD3-BAF9-F9F6766A2C89}" destId="{A83566A8-AE3C-450D-9807-9DFDC89945C3}" srcOrd="0" destOrd="0" presId="urn:microsoft.com/office/officeart/2005/8/layout/hierarchy2"/>
    <dgm:cxn modelId="{700E7A22-9B97-4B27-810F-ADDA56F62DD7}" type="presParOf" srcId="{A83566A8-AE3C-450D-9807-9DFDC89945C3}" destId="{C14A2B6E-FA00-4489-9A6E-BA4152F33655}" srcOrd="0" destOrd="0" presId="urn:microsoft.com/office/officeart/2005/8/layout/hierarchy2"/>
    <dgm:cxn modelId="{1968E3AD-8009-4F68-B942-81EF3F552058}" type="presParOf" srcId="{D24934F9-DF40-4FD3-BAF9-F9F6766A2C89}" destId="{FAEFDADA-ADA7-4C77-81FC-5308D6178060}" srcOrd="1" destOrd="0" presId="urn:microsoft.com/office/officeart/2005/8/layout/hierarchy2"/>
    <dgm:cxn modelId="{5340AF4B-42C0-45E3-B76A-925A51A4A96D}" type="presParOf" srcId="{FAEFDADA-ADA7-4C77-81FC-5308D6178060}" destId="{239E7B1D-C376-4178-BA23-96D3F86DD142}" srcOrd="0" destOrd="0" presId="urn:microsoft.com/office/officeart/2005/8/layout/hierarchy2"/>
    <dgm:cxn modelId="{CB669D17-145B-4010-A160-2EB57858B60F}" type="presParOf" srcId="{FAEFDADA-ADA7-4C77-81FC-5308D6178060}" destId="{72072A3F-6954-4979-B01B-3B5B36F79481}" srcOrd="1" destOrd="0" presId="urn:microsoft.com/office/officeart/2005/8/layout/hierarchy2"/>
    <dgm:cxn modelId="{BA508B45-2A33-4DBF-9ECC-8AC3AEB17ADB}" type="presParOf" srcId="{D24934F9-DF40-4FD3-BAF9-F9F6766A2C89}" destId="{1304A583-A4E8-40F1-82FC-5335AB8A8A3F}" srcOrd="2" destOrd="0" presId="urn:microsoft.com/office/officeart/2005/8/layout/hierarchy2"/>
    <dgm:cxn modelId="{3FDA4347-5256-45B1-9473-7F8378B8A745}" type="presParOf" srcId="{1304A583-A4E8-40F1-82FC-5335AB8A8A3F}" destId="{9144866A-D4F6-48C8-ABB6-F93C6BB980FD}" srcOrd="0" destOrd="0" presId="urn:microsoft.com/office/officeart/2005/8/layout/hierarchy2"/>
    <dgm:cxn modelId="{30247913-5A75-45CB-A004-45511E876B47}" type="presParOf" srcId="{D24934F9-DF40-4FD3-BAF9-F9F6766A2C89}" destId="{69F2DD07-3E02-4339-827E-307EA32D184E}" srcOrd="3" destOrd="0" presId="urn:microsoft.com/office/officeart/2005/8/layout/hierarchy2"/>
    <dgm:cxn modelId="{B6290C0F-C309-4821-8320-C3552BC0A51D}" type="presParOf" srcId="{69F2DD07-3E02-4339-827E-307EA32D184E}" destId="{7254495F-F7DE-44B7-AC04-23FA09E72F33}" srcOrd="0" destOrd="0" presId="urn:microsoft.com/office/officeart/2005/8/layout/hierarchy2"/>
    <dgm:cxn modelId="{E1F7DB7F-1D73-424E-BE2F-9F2B1D0301C0}" type="presParOf" srcId="{69F2DD07-3E02-4339-827E-307EA32D184E}" destId="{02454490-93E1-4951-912A-2259325629AF}" srcOrd="1" destOrd="0" presId="urn:microsoft.com/office/officeart/2005/8/layout/hierarchy2"/>
    <dgm:cxn modelId="{7F4EAB7E-4A6B-42CD-BF52-524B2DD9357C}" type="presParOf" srcId="{02454490-93E1-4951-912A-2259325629AF}" destId="{59909C38-2EB4-4B9E-ABBA-7D4CC1D63C11}" srcOrd="0" destOrd="0" presId="urn:microsoft.com/office/officeart/2005/8/layout/hierarchy2"/>
    <dgm:cxn modelId="{16EBE0DB-52FB-4CC5-BCF6-9168B1198C74}" type="presParOf" srcId="{59909C38-2EB4-4B9E-ABBA-7D4CC1D63C11}" destId="{DD150D5F-8A75-411A-9150-6D26E864B760}" srcOrd="0" destOrd="0" presId="urn:microsoft.com/office/officeart/2005/8/layout/hierarchy2"/>
    <dgm:cxn modelId="{B7E464B5-7CF7-4E42-9ED4-544F05FB8E31}" type="presParOf" srcId="{02454490-93E1-4951-912A-2259325629AF}" destId="{ECA7E62B-687B-4659-B382-4848006DE2D9}" srcOrd="1" destOrd="0" presId="urn:microsoft.com/office/officeart/2005/8/layout/hierarchy2"/>
    <dgm:cxn modelId="{2B72FDA5-3F0A-4402-826C-E048EC7BF9EB}" type="presParOf" srcId="{ECA7E62B-687B-4659-B382-4848006DE2D9}" destId="{546617A6-26F2-4BF8-A6E1-8857367F6B3D}" srcOrd="0" destOrd="0" presId="urn:microsoft.com/office/officeart/2005/8/layout/hierarchy2"/>
    <dgm:cxn modelId="{AE5AF437-CF56-47AF-927C-F155229F0ECE}" type="presParOf" srcId="{ECA7E62B-687B-4659-B382-4848006DE2D9}" destId="{5C9313EA-3874-482D-B786-0B0CD4E96D9E}" srcOrd="1" destOrd="0" presId="urn:microsoft.com/office/officeart/2005/8/layout/hierarchy2"/>
    <dgm:cxn modelId="{E6A4CB07-6610-4CBE-910B-CFF7910F0A4B}" type="presParOf" srcId="{02454490-93E1-4951-912A-2259325629AF}" destId="{0285E2BE-3A66-4F38-A20C-80BD2E351305}" srcOrd="2" destOrd="0" presId="urn:microsoft.com/office/officeart/2005/8/layout/hierarchy2"/>
    <dgm:cxn modelId="{CCB87E4E-2D46-4EE1-9834-964425310B33}" type="presParOf" srcId="{0285E2BE-3A66-4F38-A20C-80BD2E351305}" destId="{A6BF47C0-36FE-4334-9045-2077FDDE418F}" srcOrd="0" destOrd="0" presId="urn:microsoft.com/office/officeart/2005/8/layout/hierarchy2"/>
    <dgm:cxn modelId="{1D465920-AD6A-4452-9676-0A06FF12F299}" type="presParOf" srcId="{02454490-93E1-4951-912A-2259325629AF}" destId="{77F4C67F-AF48-4FF6-A00B-C94539DC993D}" srcOrd="3" destOrd="0" presId="urn:microsoft.com/office/officeart/2005/8/layout/hierarchy2"/>
    <dgm:cxn modelId="{4C53686B-DCF7-49B1-B122-C79F54DC83AB}" type="presParOf" srcId="{77F4C67F-AF48-4FF6-A00B-C94539DC993D}" destId="{20B6307D-813A-4A66-8A16-0D0AA2CE6A2A}" srcOrd="0" destOrd="0" presId="urn:microsoft.com/office/officeart/2005/8/layout/hierarchy2"/>
    <dgm:cxn modelId="{A54269C7-ED56-4BE3-88BF-45BE92C2CC13}" type="presParOf" srcId="{77F4C67F-AF48-4FF6-A00B-C94539DC993D}" destId="{48A5F256-5D85-4677-8DB6-F5663F6821FD}" srcOrd="1" destOrd="0" presId="urn:microsoft.com/office/officeart/2005/8/layout/hierarchy2"/>
    <dgm:cxn modelId="{D9C44523-3FB1-432E-B4E1-19F802186FEC}" type="presParOf" srcId="{02454490-93E1-4951-912A-2259325629AF}" destId="{27553232-ECCC-481B-84F7-DE25C9D7D2FD}" srcOrd="4" destOrd="0" presId="urn:microsoft.com/office/officeart/2005/8/layout/hierarchy2"/>
    <dgm:cxn modelId="{8D28E0AA-8834-4FA9-BCB7-BAFE380E5250}" type="presParOf" srcId="{27553232-ECCC-481B-84F7-DE25C9D7D2FD}" destId="{5B2702AE-BE92-4143-B993-5AADB905E046}" srcOrd="0" destOrd="0" presId="urn:microsoft.com/office/officeart/2005/8/layout/hierarchy2"/>
    <dgm:cxn modelId="{89FA6714-97C2-4391-8242-E29382539651}" type="presParOf" srcId="{02454490-93E1-4951-912A-2259325629AF}" destId="{E2416FBA-86B8-40C7-834C-858BDC69E2C9}" srcOrd="5" destOrd="0" presId="urn:microsoft.com/office/officeart/2005/8/layout/hierarchy2"/>
    <dgm:cxn modelId="{F8445322-D9A3-4EBB-90DD-702AAE7EEED4}" type="presParOf" srcId="{E2416FBA-86B8-40C7-834C-858BDC69E2C9}" destId="{3F3F97BC-6E83-4617-8A6F-816E4EDA0334}" srcOrd="0" destOrd="0" presId="urn:microsoft.com/office/officeart/2005/8/layout/hierarchy2"/>
    <dgm:cxn modelId="{1A596C4F-E3D6-42AE-8B92-0C15FCD9FDAD}" type="presParOf" srcId="{E2416FBA-86B8-40C7-834C-858BDC69E2C9}" destId="{70D7C0EC-56E8-4AB5-A974-30EC673E9C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AE8AB5D-F02F-450A-9A50-92C27D9BF2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716B32D-B4FF-482D-A47B-CB92CDC2C56B}">
      <dgm:prSet phldrT="[Texto]"/>
      <dgm:spPr/>
      <dgm:t>
        <a:bodyPr/>
        <a:lstStyle/>
        <a:p>
          <a:pPr algn="just"/>
          <a:r>
            <a:rPr lang="pt-BR" dirty="0"/>
            <a:t>Início de programas ou projetos não incluídos na LOA;</a:t>
          </a:r>
        </a:p>
      </dgm:t>
    </dgm:pt>
    <dgm:pt modelId="{A87AE492-C5C3-4169-A772-BC1ABC9D5466}" type="parTrans" cxnId="{CC26F887-5837-4823-A372-A68F184E23A7}">
      <dgm:prSet/>
      <dgm:spPr/>
      <dgm:t>
        <a:bodyPr/>
        <a:lstStyle/>
        <a:p>
          <a:pPr algn="just"/>
          <a:endParaRPr lang="pt-BR"/>
        </a:p>
      </dgm:t>
    </dgm:pt>
    <dgm:pt modelId="{D138A6B1-7C9B-40D8-8761-B8F8B9A6F1C8}" type="sibTrans" cxnId="{CC26F887-5837-4823-A372-A68F184E23A7}">
      <dgm:prSet/>
      <dgm:spPr/>
      <dgm:t>
        <a:bodyPr/>
        <a:lstStyle/>
        <a:p>
          <a:pPr algn="just"/>
          <a:endParaRPr lang="pt-BR"/>
        </a:p>
      </dgm:t>
    </dgm:pt>
    <dgm:pt modelId="{503CA222-AEA2-4982-8837-5C5A6F53B6A3}">
      <dgm:prSet phldrT="[Texto]"/>
      <dgm:spPr/>
      <dgm:t>
        <a:bodyPr/>
        <a:lstStyle/>
        <a:p>
          <a:pPr algn="just"/>
          <a:r>
            <a:rPr lang="pt-BR" dirty="0"/>
            <a:t>Realização de despesas / assunção de obrigações que excedam os créditos orçamentários ou adicionais;</a:t>
          </a:r>
        </a:p>
      </dgm:t>
    </dgm:pt>
    <dgm:pt modelId="{BBF47A25-7415-45D6-A172-F9099278ECDE}" type="parTrans" cxnId="{BFFF04B5-E6C4-4B0E-9E5D-C78BF1F1F498}">
      <dgm:prSet/>
      <dgm:spPr/>
      <dgm:t>
        <a:bodyPr/>
        <a:lstStyle/>
        <a:p>
          <a:pPr algn="just"/>
          <a:endParaRPr lang="pt-BR"/>
        </a:p>
      </dgm:t>
    </dgm:pt>
    <dgm:pt modelId="{A5E6D2A0-7EA4-4F0E-BE37-4D8941216A55}" type="sibTrans" cxnId="{BFFF04B5-E6C4-4B0E-9E5D-C78BF1F1F498}">
      <dgm:prSet/>
      <dgm:spPr/>
      <dgm:t>
        <a:bodyPr/>
        <a:lstStyle/>
        <a:p>
          <a:pPr algn="just"/>
          <a:endParaRPr lang="pt-BR"/>
        </a:p>
      </dgm:t>
    </dgm:pt>
    <dgm:pt modelId="{0A12DD83-6245-49AF-BEF2-CB011A1E4845}">
      <dgm:prSet phldrT="[Texto]"/>
      <dgm:spPr/>
      <dgm:t>
        <a:bodyPr/>
        <a:lstStyle/>
        <a:p>
          <a:pPr algn="just"/>
          <a:r>
            <a:rPr lang="pt-BR" dirty="0"/>
            <a:t>Abertura de crédito suplementar ou especial sem prévia autorização legislativa e sem indicação dos recursos correspondentes;</a:t>
          </a:r>
        </a:p>
      </dgm:t>
    </dgm:pt>
    <dgm:pt modelId="{878EB810-42D4-48E2-90AD-DF7B5A91B52C}" type="parTrans" cxnId="{66261157-EB8B-44A0-8E83-C12D9FEC8015}">
      <dgm:prSet/>
      <dgm:spPr/>
      <dgm:t>
        <a:bodyPr/>
        <a:lstStyle/>
        <a:p>
          <a:endParaRPr lang="pt-BR"/>
        </a:p>
      </dgm:t>
    </dgm:pt>
    <dgm:pt modelId="{24EA7FED-D1D9-44BA-A4B1-9FD68CEF4884}" type="sibTrans" cxnId="{66261157-EB8B-44A0-8E83-C12D9FEC8015}">
      <dgm:prSet/>
      <dgm:spPr/>
      <dgm:t>
        <a:bodyPr/>
        <a:lstStyle/>
        <a:p>
          <a:endParaRPr lang="pt-BR"/>
        </a:p>
      </dgm:t>
    </dgm:pt>
    <dgm:pt modelId="{5FE5B2A8-4D9C-4DD6-9F89-3BE0205A76B1}">
      <dgm:prSet phldrT="[Texto]"/>
      <dgm:spPr/>
      <dgm:t>
        <a:bodyPr/>
        <a:lstStyle/>
        <a:p>
          <a:pPr algn="just"/>
          <a:r>
            <a:rPr lang="pt-BR" dirty="0"/>
            <a:t>Instituição de fundos de qualquer natureza, sem prévia autorização legislativa.</a:t>
          </a:r>
        </a:p>
      </dgm:t>
    </dgm:pt>
    <dgm:pt modelId="{71D7DCD9-6E75-472E-A2DB-C44698FD7497}" type="parTrans" cxnId="{C7A7B771-9D83-4FE1-9B49-7FF4FE0CD5A6}">
      <dgm:prSet/>
      <dgm:spPr/>
      <dgm:t>
        <a:bodyPr/>
        <a:lstStyle/>
        <a:p>
          <a:endParaRPr lang="pt-BR"/>
        </a:p>
      </dgm:t>
    </dgm:pt>
    <dgm:pt modelId="{C9EE68CB-4AFF-483D-AB84-F074120A2012}" type="sibTrans" cxnId="{C7A7B771-9D83-4FE1-9B49-7FF4FE0CD5A6}">
      <dgm:prSet/>
      <dgm:spPr/>
      <dgm:t>
        <a:bodyPr/>
        <a:lstStyle/>
        <a:p>
          <a:endParaRPr lang="pt-BR"/>
        </a:p>
      </dgm:t>
    </dgm:pt>
    <dgm:pt modelId="{688F4DAB-C65E-4875-A054-22BEE8F8B51B}">
      <dgm:prSet phldrT="[Texto]"/>
      <dgm:spPr/>
      <dgm:t>
        <a:bodyPr/>
        <a:lstStyle/>
        <a:p>
          <a:pPr algn="just"/>
          <a:r>
            <a:rPr lang="pt-BR" dirty="0"/>
            <a:t>Início de investimentos cuja execução ultrapassará um exercício financeiro sem prévia inclusão no PPA, ou em lei que autorize a inclusão (crime de responsabilidade);</a:t>
          </a:r>
        </a:p>
      </dgm:t>
    </dgm:pt>
    <dgm:pt modelId="{879716CD-ED57-45AB-AD40-3B9D1451C2A7}" type="parTrans" cxnId="{49576D68-24E9-4521-A594-321D6B62ABD5}">
      <dgm:prSet/>
      <dgm:spPr/>
      <dgm:t>
        <a:bodyPr/>
        <a:lstStyle/>
        <a:p>
          <a:endParaRPr lang="pt-BR"/>
        </a:p>
      </dgm:t>
    </dgm:pt>
    <dgm:pt modelId="{5A9CB190-7243-4994-B5DB-748DBE081681}" type="sibTrans" cxnId="{49576D68-24E9-4521-A594-321D6B62ABD5}">
      <dgm:prSet/>
      <dgm:spPr/>
      <dgm:t>
        <a:bodyPr/>
        <a:lstStyle/>
        <a:p>
          <a:endParaRPr lang="pt-BR"/>
        </a:p>
      </dgm:t>
    </dgm:pt>
    <dgm:pt modelId="{0F421D8C-EE9E-4403-A3F3-636A07F11BBF}" type="pres">
      <dgm:prSet presAssocID="{CAE8AB5D-F02F-450A-9A50-92C27D9BF263}" presName="linear" presStyleCnt="0">
        <dgm:presLayoutVars>
          <dgm:animLvl val="lvl"/>
          <dgm:resizeHandles val="exact"/>
        </dgm:presLayoutVars>
      </dgm:prSet>
      <dgm:spPr/>
    </dgm:pt>
    <dgm:pt modelId="{4C574ABA-526D-4DC2-A284-80AF855F6C7A}" type="pres">
      <dgm:prSet presAssocID="{7716B32D-B4FF-482D-A47B-CB92CDC2C56B}" presName="parentText" presStyleLbl="node1" presStyleIdx="0" presStyleCnt="5">
        <dgm:presLayoutVars>
          <dgm:chMax val="0"/>
          <dgm:bulletEnabled val="1"/>
        </dgm:presLayoutVars>
      </dgm:prSet>
      <dgm:spPr/>
    </dgm:pt>
    <dgm:pt modelId="{5FE97CE7-EC19-411A-A3BC-2D1DB648233F}" type="pres">
      <dgm:prSet presAssocID="{D138A6B1-7C9B-40D8-8761-B8F8B9A6F1C8}" presName="spacer" presStyleCnt="0"/>
      <dgm:spPr/>
    </dgm:pt>
    <dgm:pt modelId="{C60951F1-8D79-493A-AA99-F9CD736CFD04}" type="pres">
      <dgm:prSet presAssocID="{688F4DAB-C65E-4875-A054-22BEE8F8B51B}" presName="parentText" presStyleLbl="node1" presStyleIdx="1" presStyleCnt="5">
        <dgm:presLayoutVars>
          <dgm:chMax val="0"/>
          <dgm:bulletEnabled val="1"/>
        </dgm:presLayoutVars>
      </dgm:prSet>
      <dgm:spPr/>
    </dgm:pt>
    <dgm:pt modelId="{BA7C56D3-0FC5-492E-857C-76FD6D59FF32}" type="pres">
      <dgm:prSet presAssocID="{5A9CB190-7243-4994-B5DB-748DBE081681}" presName="spacer" presStyleCnt="0"/>
      <dgm:spPr/>
    </dgm:pt>
    <dgm:pt modelId="{867D199E-E399-4F0C-B7E7-95038DB12710}" type="pres">
      <dgm:prSet presAssocID="{503CA222-AEA2-4982-8837-5C5A6F53B6A3}" presName="parentText" presStyleLbl="node1" presStyleIdx="2" presStyleCnt="5">
        <dgm:presLayoutVars>
          <dgm:chMax val="0"/>
          <dgm:bulletEnabled val="1"/>
        </dgm:presLayoutVars>
      </dgm:prSet>
      <dgm:spPr/>
    </dgm:pt>
    <dgm:pt modelId="{E0CB7E8C-BB65-4FC1-BDF8-5515576C688A}" type="pres">
      <dgm:prSet presAssocID="{A5E6D2A0-7EA4-4F0E-BE37-4D8941216A55}" presName="spacer" presStyleCnt="0"/>
      <dgm:spPr/>
    </dgm:pt>
    <dgm:pt modelId="{A9402F43-2A3C-48D8-AB3A-94A0BCF10BD7}" type="pres">
      <dgm:prSet presAssocID="{0A12DD83-6245-49AF-BEF2-CB011A1E4845}" presName="parentText" presStyleLbl="node1" presStyleIdx="3" presStyleCnt="5">
        <dgm:presLayoutVars>
          <dgm:chMax val="0"/>
          <dgm:bulletEnabled val="1"/>
        </dgm:presLayoutVars>
      </dgm:prSet>
      <dgm:spPr/>
    </dgm:pt>
    <dgm:pt modelId="{CCEDC072-8AD2-4879-AD47-FBFBEBE3AF95}" type="pres">
      <dgm:prSet presAssocID="{24EA7FED-D1D9-44BA-A4B1-9FD68CEF4884}" presName="spacer" presStyleCnt="0"/>
      <dgm:spPr/>
    </dgm:pt>
    <dgm:pt modelId="{3692A6B5-42EA-4DAF-8469-044616B2C7E8}" type="pres">
      <dgm:prSet presAssocID="{5FE5B2A8-4D9C-4DD6-9F89-3BE0205A76B1}" presName="parentText" presStyleLbl="node1" presStyleIdx="4" presStyleCnt="5">
        <dgm:presLayoutVars>
          <dgm:chMax val="0"/>
          <dgm:bulletEnabled val="1"/>
        </dgm:presLayoutVars>
      </dgm:prSet>
      <dgm:spPr/>
    </dgm:pt>
  </dgm:ptLst>
  <dgm:cxnLst>
    <dgm:cxn modelId="{49576D68-24E9-4521-A594-321D6B62ABD5}" srcId="{CAE8AB5D-F02F-450A-9A50-92C27D9BF263}" destId="{688F4DAB-C65E-4875-A054-22BEE8F8B51B}" srcOrd="1" destOrd="0" parTransId="{879716CD-ED57-45AB-AD40-3B9D1451C2A7}" sibTransId="{5A9CB190-7243-4994-B5DB-748DBE081681}"/>
    <dgm:cxn modelId="{C7A7B771-9D83-4FE1-9B49-7FF4FE0CD5A6}" srcId="{CAE8AB5D-F02F-450A-9A50-92C27D9BF263}" destId="{5FE5B2A8-4D9C-4DD6-9F89-3BE0205A76B1}" srcOrd="4" destOrd="0" parTransId="{71D7DCD9-6E75-472E-A2DB-C44698FD7497}" sibTransId="{C9EE68CB-4AFF-483D-AB84-F074120A2012}"/>
    <dgm:cxn modelId="{CAA38474-573B-4C92-8037-3781DF09AC50}" type="presOf" srcId="{0A12DD83-6245-49AF-BEF2-CB011A1E4845}" destId="{A9402F43-2A3C-48D8-AB3A-94A0BCF10BD7}" srcOrd="0" destOrd="0" presId="urn:microsoft.com/office/officeart/2005/8/layout/vList2"/>
    <dgm:cxn modelId="{66261157-EB8B-44A0-8E83-C12D9FEC8015}" srcId="{CAE8AB5D-F02F-450A-9A50-92C27D9BF263}" destId="{0A12DD83-6245-49AF-BEF2-CB011A1E4845}" srcOrd="3" destOrd="0" parTransId="{878EB810-42D4-48E2-90AD-DF7B5A91B52C}" sibTransId="{24EA7FED-D1D9-44BA-A4B1-9FD68CEF4884}"/>
    <dgm:cxn modelId="{9CB5B27B-D91A-4B15-93BC-02224C1E3748}" type="presOf" srcId="{CAE8AB5D-F02F-450A-9A50-92C27D9BF263}" destId="{0F421D8C-EE9E-4403-A3F3-636A07F11BBF}" srcOrd="0" destOrd="0" presId="urn:microsoft.com/office/officeart/2005/8/layout/vList2"/>
    <dgm:cxn modelId="{6B3C7A80-876C-4112-97D3-90FBDDA68EB3}" type="presOf" srcId="{7716B32D-B4FF-482D-A47B-CB92CDC2C56B}" destId="{4C574ABA-526D-4DC2-A284-80AF855F6C7A}" srcOrd="0" destOrd="0" presId="urn:microsoft.com/office/officeart/2005/8/layout/vList2"/>
    <dgm:cxn modelId="{CC26F887-5837-4823-A372-A68F184E23A7}" srcId="{CAE8AB5D-F02F-450A-9A50-92C27D9BF263}" destId="{7716B32D-B4FF-482D-A47B-CB92CDC2C56B}" srcOrd="0" destOrd="0" parTransId="{A87AE492-C5C3-4169-A772-BC1ABC9D5466}" sibTransId="{D138A6B1-7C9B-40D8-8761-B8F8B9A6F1C8}"/>
    <dgm:cxn modelId="{EFC799A0-C845-4C97-93D2-BBCDEE1E36BB}" type="presOf" srcId="{5FE5B2A8-4D9C-4DD6-9F89-3BE0205A76B1}" destId="{3692A6B5-42EA-4DAF-8469-044616B2C7E8}" srcOrd="0" destOrd="0" presId="urn:microsoft.com/office/officeart/2005/8/layout/vList2"/>
    <dgm:cxn modelId="{BFFF04B5-E6C4-4B0E-9E5D-C78BF1F1F498}" srcId="{CAE8AB5D-F02F-450A-9A50-92C27D9BF263}" destId="{503CA222-AEA2-4982-8837-5C5A6F53B6A3}" srcOrd="2" destOrd="0" parTransId="{BBF47A25-7415-45D6-A172-F9099278ECDE}" sibTransId="{A5E6D2A0-7EA4-4F0E-BE37-4D8941216A55}"/>
    <dgm:cxn modelId="{3614DFB5-2F72-46A4-9429-AE3C336E1DC3}" type="presOf" srcId="{503CA222-AEA2-4982-8837-5C5A6F53B6A3}" destId="{867D199E-E399-4F0C-B7E7-95038DB12710}" srcOrd="0" destOrd="0" presId="urn:microsoft.com/office/officeart/2005/8/layout/vList2"/>
    <dgm:cxn modelId="{0B423BEC-AE28-454F-B02A-3F97FC33B3FF}" type="presOf" srcId="{688F4DAB-C65E-4875-A054-22BEE8F8B51B}" destId="{C60951F1-8D79-493A-AA99-F9CD736CFD04}" srcOrd="0" destOrd="0" presId="urn:microsoft.com/office/officeart/2005/8/layout/vList2"/>
    <dgm:cxn modelId="{5A7604AE-F674-44A4-9FCE-DE4902B3FCE0}" type="presParOf" srcId="{0F421D8C-EE9E-4403-A3F3-636A07F11BBF}" destId="{4C574ABA-526D-4DC2-A284-80AF855F6C7A}" srcOrd="0" destOrd="0" presId="urn:microsoft.com/office/officeart/2005/8/layout/vList2"/>
    <dgm:cxn modelId="{EA71DC98-4CF7-429E-B8D9-49F2E4401E74}" type="presParOf" srcId="{0F421D8C-EE9E-4403-A3F3-636A07F11BBF}" destId="{5FE97CE7-EC19-411A-A3BC-2D1DB648233F}" srcOrd="1" destOrd="0" presId="urn:microsoft.com/office/officeart/2005/8/layout/vList2"/>
    <dgm:cxn modelId="{1E6F1713-9BB7-4374-BE0D-2545D5938009}" type="presParOf" srcId="{0F421D8C-EE9E-4403-A3F3-636A07F11BBF}" destId="{C60951F1-8D79-493A-AA99-F9CD736CFD04}" srcOrd="2" destOrd="0" presId="urn:microsoft.com/office/officeart/2005/8/layout/vList2"/>
    <dgm:cxn modelId="{0ADA318C-4C3A-4828-B597-47AFACDFEEDA}" type="presParOf" srcId="{0F421D8C-EE9E-4403-A3F3-636A07F11BBF}" destId="{BA7C56D3-0FC5-492E-857C-76FD6D59FF32}" srcOrd="3" destOrd="0" presId="urn:microsoft.com/office/officeart/2005/8/layout/vList2"/>
    <dgm:cxn modelId="{71AD96AE-154E-4E44-9884-E13133894B79}" type="presParOf" srcId="{0F421D8C-EE9E-4403-A3F3-636A07F11BBF}" destId="{867D199E-E399-4F0C-B7E7-95038DB12710}" srcOrd="4" destOrd="0" presId="urn:microsoft.com/office/officeart/2005/8/layout/vList2"/>
    <dgm:cxn modelId="{24F4979F-1F1C-4AB9-8840-CCD3B2CAF130}" type="presParOf" srcId="{0F421D8C-EE9E-4403-A3F3-636A07F11BBF}" destId="{E0CB7E8C-BB65-4FC1-BDF8-5515576C688A}" srcOrd="5" destOrd="0" presId="urn:microsoft.com/office/officeart/2005/8/layout/vList2"/>
    <dgm:cxn modelId="{3EDA92D7-7044-4460-B66D-EAC6AB0DEE68}" type="presParOf" srcId="{0F421D8C-EE9E-4403-A3F3-636A07F11BBF}" destId="{A9402F43-2A3C-48D8-AB3A-94A0BCF10BD7}" srcOrd="6" destOrd="0" presId="urn:microsoft.com/office/officeart/2005/8/layout/vList2"/>
    <dgm:cxn modelId="{C7601B02-4850-4161-BBF8-B6034E64C585}" type="presParOf" srcId="{0F421D8C-EE9E-4403-A3F3-636A07F11BBF}" destId="{CCEDC072-8AD2-4879-AD47-FBFBEBE3AF95}" srcOrd="7" destOrd="0" presId="urn:microsoft.com/office/officeart/2005/8/layout/vList2"/>
    <dgm:cxn modelId="{19F50168-8A1A-48C8-A8A1-11B5F82E0425}" type="presParOf" srcId="{0F421D8C-EE9E-4403-A3F3-636A07F11BBF}" destId="{3692A6B5-42EA-4DAF-8469-044616B2C7E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D064833-A740-483E-BBD6-A4707024AE59}" type="doc">
      <dgm:prSet loTypeId="urn:microsoft.com/office/officeart/2005/8/layout/cycle4" loCatId="matrix" qsTypeId="urn:microsoft.com/office/officeart/2005/8/quickstyle/simple1" qsCatId="simple" csTypeId="urn:microsoft.com/office/officeart/2005/8/colors/accent1_3" csCatId="accent1" phldr="1"/>
      <dgm:spPr/>
      <dgm:t>
        <a:bodyPr/>
        <a:lstStyle/>
        <a:p>
          <a:endParaRPr lang="pt-BR"/>
        </a:p>
      </dgm:t>
    </dgm:pt>
    <dgm:pt modelId="{CA2A727D-E288-431E-8FED-7B4959EFFB48}">
      <dgm:prSet phldrT="[Texto]"/>
      <dgm:spPr/>
      <dgm:t>
        <a:bodyPr/>
        <a:lstStyle/>
        <a:p>
          <a:r>
            <a:rPr lang="pt-BR"/>
            <a:t>Avaliação</a:t>
          </a:r>
          <a:endParaRPr lang="pt-BR" dirty="0"/>
        </a:p>
      </dgm:t>
    </dgm:pt>
    <dgm:pt modelId="{AE6FAFAC-1953-459F-B33E-47F741D6FDD1}" type="parTrans" cxnId="{D15D825C-FEF9-45EB-A52B-FE71BEC21F69}">
      <dgm:prSet/>
      <dgm:spPr/>
      <dgm:t>
        <a:bodyPr/>
        <a:lstStyle/>
        <a:p>
          <a:endParaRPr lang="pt-BR">
            <a:solidFill>
              <a:schemeClr val="tx1"/>
            </a:solidFill>
          </a:endParaRPr>
        </a:p>
      </dgm:t>
    </dgm:pt>
    <dgm:pt modelId="{E66BFC72-7417-4039-81AE-3BFF337B1EC1}" type="sibTrans" cxnId="{D15D825C-FEF9-45EB-A52B-FE71BEC21F69}">
      <dgm:prSet/>
      <dgm:spPr/>
      <dgm:t>
        <a:bodyPr/>
        <a:lstStyle/>
        <a:p>
          <a:endParaRPr lang="pt-BR">
            <a:solidFill>
              <a:schemeClr val="tx1"/>
            </a:solidFill>
          </a:endParaRPr>
        </a:p>
      </dgm:t>
    </dgm:pt>
    <dgm:pt modelId="{CB72A461-85A2-4E9D-8E33-ED2355C55394}">
      <dgm:prSet phldrT="[Texto]"/>
      <dgm:spPr/>
      <dgm:t>
        <a:bodyPr/>
        <a:lstStyle/>
        <a:p>
          <a:r>
            <a:rPr lang="pt-BR" dirty="0"/>
            <a:t>Executivo recebe propostas (PPA, LDO, LOA) de Poderes e órgãos</a:t>
          </a:r>
        </a:p>
      </dgm:t>
    </dgm:pt>
    <dgm:pt modelId="{E4975C9F-0B04-47BF-AD9C-C428800CE1B6}" type="parTrans" cxnId="{4A92D138-DC7C-48DC-84E5-D93AF6D43D24}">
      <dgm:prSet/>
      <dgm:spPr/>
      <dgm:t>
        <a:bodyPr/>
        <a:lstStyle/>
        <a:p>
          <a:endParaRPr lang="pt-BR">
            <a:solidFill>
              <a:schemeClr val="tx1"/>
            </a:solidFill>
          </a:endParaRPr>
        </a:p>
      </dgm:t>
    </dgm:pt>
    <dgm:pt modelId="{C678F0F8-B202-4E9D-AAE3-5B796AE3D5D1}" type="sibTrans" cxnId="{4A92D138-DC7C-48DC-84E5-D93AF6D43D24}">
      <dgm:prSet/>
      <dgm:spPr/>
      <dgm:t>
        <a:bodyPr/>
        <a:lstStyle/>
        <a:p>
          <a:endParaRPr lang="pt-BR">
            <a:solidFill>
              <a:schemeClr val="tx1"/>
            </a:solidFill>
          </a:endParaRPr>
        </a:p>
      </dgm:t>
    </dgm:pt>
    <dgm:pt modelId="{DE4E9204-8D2C-4233-81DF-B8BD85347C65}">
      <dgm:prSet phldrT="[Texto]"/>
      <dgm:spPr/>
      <dgm:t>
        <a:bodyPr/>
        <a:lstStyle/>
        <a:p>
          <a:r>
            <a:rPr lang="pt-BR"/>
            <a:t>Elaboração</a:t>
          </a:r>
          <a:endParaRPr lang="pt-BR" dirty="0"/>
        </a:p>
      </dgm:t>
    </dgm:pt>
    <dgm:pt modelId="{D642F744-6464-4159-A5DC-48C8B5FFF203}" type="parTrans" cxnId="{10FC9BFE-C34F-4115-AC62-943BA5FCDACC}">
      <dgm:prSet/>
      <dgm:spPr/>
      <dgm:t>
        <a:bodyPr/>
        <a:lstStyle/>
        <a:p>
          <a:endParaRPr lang="pt-BR">
            <a:solidFill>
              <a:schemeClr val="tx1"/>
            </a:solidFill>
          </a:endParaRPr>
        </a:p>
      </dgm:t>
    </dgm:pt>
    <dgm:pt modelId="{870BE660-2126-4169-BCA4-BE0AD2D17AA6}" type="sibTrans" cxnId="{10FC9BFE-C34F-4115-AC62-943BA5FCDACC}">
      <dgm:prSet/>
      <dgm:spPr/>
      <dgm:t>
        <a:bodyPr/>
        <a:lstStyle/>
        <a:p>
          <a:endParaRPr lang="pt-BR">
            <a:solidFill>
              <a:schemeClr val="tx1"/>
            </a:solidFill>
          </a:endParaRPr>
        </a:p>
      </dgm:t>
    </dgm:pt>
    <dgm:pt modelId="{0289D5DA-1431-4A45-97B1-99140018E118}">
      <dgm:prSet phldrT="[Texto]"/>
      <dgm:spPr/>
      <dgm:t>
        <a:bodyPr/>
        <a:lstStyle/>
        <a:p>
          <a:r>
            <a:rPr lang="pt-BR" dirty="0"/>
            <a:t>Executivo reúne as propostas em projeto único, e encaminha ao Legislativo</a:t>
          </a:r>
        </a:p>
      </dgm:t>
    </dgm:pt>
    <dgm:pt modelId="{61453471-6BE5-4FE3-BE6F-4B5AD87413E7}" type="parTrans" cxnId="{0F2F41DF-59AE-431B-BFB7-60C18465B55E}">
      <dgm:prSet/>
      <dgm:spPr/>
      <dgm:t>
        <a:bodyPr/>
        <a:lstStyle/>
        <a:p>
          <a:endParaRPr lang="pt-BR">
            <a:solidFill>
              <a:schemeClr val="tx1"/>
            </a:solidFill>
          </a:endParaRPr>
        </a:p>
      </dgm:t>
    </dgm:pt>
    <dgm:pt modelId="{232B0A3E-2D68-4BB9-B788-29B4F1D5C651}" type="sibTrans" cxnId="{0F2F41DF-59AE-431B-BFB7-60C18465B55E}">
      <dgm:prSet/>
      <dgm:spPr/>
      <dgm:t>
        <a:bodyPr/>
        <a:lstStyle/>
        <a:p>
          <a:endParaRPr lang="pt-BR">
            <a:solidFill>
              <a:schemeClr val="tx1"/>
            </a:solidFill>
          </a:endParaRPr>
        </a:p>
      </dgm:t>
    </dgm:pt>
    <dgm:pt modelId="{F7056F5D-024A-4F6E-832B-38E4432E9B47}">
      <dgm:prSet phldrT="[Texto]"/>
      <dgm:spPr/>
      <dgm:t>
        <a:bodyPr/>
        <a:lstStyle/>
        <a:p>
          <a:r>
            <a:rPr lang="pt-BR"/>
            <a:t>Aprovação</a:t>
          </a:r>
          <a:endParaRPr lang="pt-BR" dirty="0"/>
        </a:p>
      </dgm:t>
    </dgm:pt>
    <dgm:pt modelId="{87FCF648-BC7F-476D-B027-E6A094047EF0}" type="parTrans" cxnId="{56D9E31F-4EBB-4CDE-8C55-9103E1D5CCD2}">
      <dgm:prSet/>
      <dgm:spPr/>
      <dgm:t>
        <a:bodyPr/>
        <a:lstStyle/>
        <a:p>
          <a:endParaRPr lang="pt-BR">
            <a:solidFill>
              <a:schemeClr val="tx1"/>
            </a:solidFill>
          </a:endParaRPr>
        </a:p>
      </dgm:t>
    </dgm:pt>
    <dgm:pt modelId="{D2AA13C7-4E2C-45BE-B610-A7A45E5F33E7}" type="sibTrans" cxnId="{56D9E31F-4EBB-4CDE-8C55-9103E1D5CCD2}">
      <dgm:prSet/>
      <dgm:spPr/>
      <dgm:t>
        <a:bodyPr/>
        <a:lstStyle/>
        <a:p>
          <a:endParaRPr lang="pt-BR">
            <a:solidFill>
              <a:schemeClr val="tx1"/>
            </a:solidFill>
          </a:endParaRPr>
        </a:p>
      </dgm:t>
    </dgm:pt>
    <dgm:pt modelId="{9DE9D7C0-AA8E-40B7-9B4F-0CBBB61D36FC}">
      <dgm:prSet phldrT="[Texto]"/>
      <dgm:spPr/>
      <dgm:t>
        <a:bodyPr/>
        <a:lstStyle/>
        <a:p>
          <a:r>
            <a:rPr lang="pt-BR" dirty="0"/>
            <a:t>  Legislativo delibera quanto ao projeto, aprova (com ou sem emendas), e devolve ao Executivo, para sanção.</a:t>
          </a:r>
        </a:p>
      </dgm:t>
    </dgm:pt>
    <dgm:pt modelId="{A85E3465-7CE4-4132-BF93-99BEA4EB2061}" type="parTrans" cxnId="{A16186F5-5881-4329-B307-B38B9E261E49}">
      <dgm:prSet/>
      <dgm:spPr/>
      <dgm:t>
        <a:bodyPr/>
        <a:lstStyle/>
        <a:p>
          <a:endParaRPr lang="pt-BR">
            <a:solidFill>
              <a:schemeClr val="tx1"/>
            </a:solidFill>
          </a:endParaRPr>
        </a:p>
      </dgm:t>
    </dgm:pt>
    <dgm:pt modelId="{6697C333-69F8-46E1-B4DA-E590DF4A3CF3}" type="sibTrans" cxnId="{A16186F5-5881-4329-B307-B38B9E261E49}">
      <dgm:prSet/>
      <dgm:spPr/>
      <dgm:t>
        <a:bodyPr/>
        <a:lstStyle/>
        <a:p>
          <a:endParaRPr lang="pt-BR">
            <a:solidFill>
              <a:schemeClr val="tx1"/>
            </a:solidFill>
          </a:endParaRPr>
        </a:p>
      </dgm:t>
    </dgm:pt>
    <dgm:pt modelId="{7D666348-4F2A-42D3-9EEA-B2E9EC42E3BD}">
      <dgm:prSet phldrT="[Texto]"/>
      <dgm:spPr/>
      <dgm:t>
        <a:bodyPr/>
        <a:lstStyle/>
        <a:p>
          <a:r>
            <a:rPr lang="pt-BR"/>
            <a:t>Execução</a:t>
          </a:r>
          <a:endParaRPr lang="pt-BR" dirty="0"/>
        </a:p>
      </dgm:t>
    </dgm:pt>
    <dgm:pt modelId="{6741B50A-9B44-4054-B27B-3D5155591EE2}" type="parTrans" cxnId="{45764825-005C-40E6-AC86-01A87BE0AB71}">
      <dgm:prSet/>
      <dgm:spPr/>
      <dgm:t>
        <a:bodyPr/>
        <a:lstStyle/>
        <a:p>
          <a:endParaRPr lang="pt-BR">
            <a:solidFill>
              <a:schemeClr val="tx1"/>
            </a:solidFill>
          </a:endParaRPr>
        </a:p>
      </dgm:t>
    </dgm:pt>
    <dgm:pt modelId="{AC04487F-2FC8-44C4-B88D-418537758396}" type="sibTrans" cxnId="{45764825-005C-40E6-AC86-01A87BE0AB71}">
      <dgm:prSet/>
      <dgm:spPr/>
      <dgm:t>
        <a:bodyPr/>
        <a:lstStyle/>
        <a:p>
          <a:endParaRPr lang="pt-BR">
            <a:solidFill>
              <a:schemeClr val="tx1"/>
            </a:solidFill>
          </a:endParaRPr>
        </a:p>
      </dgm:t>
    </dgm:pt>
    <dgm:pt modelId="{3ACE6DD3-3F44-4174-8815-9A7A7D7BBE48}">
      <dgm:prSet phldrT="[Texto]"/>
      <dgm:spPr/>
      <dgm:t>
        <a:bodyPr/>
        <a:lstStyle/>
        <a:p>
          <a:r>
            <a:rPr lang="pt-BR" dirty="0"/>
            <a:t>Uma vez sancionada a lei, passa a ser executada pelos Poderes e órgãos.</a:t>
          </a:r>
        </a:p>
      </dgm:t>
    </dgm:pt>
    <dgm:pt modelId="{9C7CDFA6-ADAE-4578-9A5E-EFDD8A7CBC3E}" type="parTrans" cxnId="{AA62A70D-4C79-4902-8796-37ABD8E94590}">
      <dgm:prSet/>
      <dgm:spPr/>
      <dgm:t>
        <a:bodyPr/>
        <a:lstStyle/>
        <a:p>
          <a:endParaRPr lang="pt-BR">
            <a:solidFill>
              <a:schemeClr val="tx1"/>
            </a:solidFill>
          </a:endParaRPr>
        </a:p>
      </dgm:t>
    </dgm:pt>
    <dgm:pt modelId="{0A353EC6-A0EB-4508-9210-A5D6237AB2A9}" type="sibTrans" cxnId="{AA62A70D-4C79-4902-8796-37ABD8E94590}">
      <dgm:prSet/>
      <dgm:spPr/>
      <dgm:t>
        <a:bodyPr/>
        <a:lstStyle/>
        <a:p>
          <a:endParaRPr lang="pt-BR">
            <a:solidFill>
              <a:schemeClr val="tx1"/>
            </a:solidFill>
          </a:endParaRPr>
        </a:p>
      </dgm:t>
    </dgm:pt>
    <dgm:pt modelId="{B5E38BF6-B428-4FC3-8812-B7FC56D45A34}" type="pres">
      <dgm:prSet presAssocID="{9D064833-A740-483E-BBD6-A4707024AE59}" presName="cycleMatrixDiagram" presStyleCnt="0">
        <dgm:presLayoutVars>
          <dgm:chMax val="1"/>
          <dgm:dir/>
          <dgm:animLvl val="lvl"/>
          <dgm:resizeHandles val="exact"/>
        </dgm:presLayoutVars>
      </dgm:prSet>
      <dgm:spPr/>
    </dgm:pt>
    <dgm:pt modelId="{2A2C3FDA-6AA6-49A3-988E-7DFD7104635F}" type="pres">
      <dgm:prSet presAssocID="{9D064833-A740-483E-BBD6-A4707024AE59}" presName="children" presStyleCnt="0"/>
      <dgm:spPr/>
    </dgm:pt>
    <dgm:pt modelId="{CEDA58ED-61FB-43D9-92B9-9C40F8F982D3}" type="pres">
      <dgm:prSet presAssocID="{9D064833-A740-483E-BBD6-A4707024AE59}" presName="child1group" presStyleCnt="0"/>
      <dgm:spPr/>
    </dgm:pt>
    <dgm:pt modelId="{37EF2222-E14B-4D09-B9C7-8651085010CE}" type="pres">
      <dgm:prSet presAssocID="{9D064833-A740-483E-BBD6-A4707024AE59}" presName="child1" presStyleLbl="bgAcc1" presStyleIdx="0" presStyleCnt="4"/>
      <dgm:spPr/>
    </dgm:pt>
    <dgm:pt modelId="{240EC311-284A-43C2-9096-9D5BD46FD939}" type="pres">
      <dgm:prSet presAssocID="{9D064833-A740-483E-BBD6-A4707024AE59}" presName="child1Text" presStyleLbl="bgAcc1" presStyleIdx="0" presStyleCnt="4">
        <dgm:presLayoutVars>
          <dgm:bulletEnabled val="1"/>
        </dgm:presLayoutVars>
      </dgm:prSet>
      <dgm:spPr/>
    </dgm:pt>
    <dgm:pt modelId="{0E3364FD-632D-437A-AA4E-1FF11BE2911E}" type="pres">
      <dgm:prSet presAssocID="{9D064833-A740-483E-BBD6-A4707024AE59}" presName="child2group" presStyleCnt="0"/>
      <dgm:spPr/>
    </dgm:pt>
    <dgm:pt modelId="{7637FC0C-FA86-49EF-B187-D6E9C159EE93}" type="pres">
      <dgm:prSet presAssocID="{9D064833-A740-483E-BBD6-A4707024AE59}" presName="child2" presStyleLbl="bgAcc1" presStyleIdx="1" presStyleCnt="4"/>
      <dgm:spPr/>
    </dgm:pt>
    <dgm:pt modelId="{6DCF153E-C08B-46FD-B056-ED4DE4285AE5}" type="pres">
      <dgm:prSet presAssocID="{9D064833-A740-483E-BBD6-A4707024AE59}" presName="child2Text" presStyleLbl="bgAcc1" presStyleIdx="1" presStyleCnt="4">
        <dgm:presLayoutVars>
          <dgm:bulletEnabled val="1"/>
        </dgm:presLayoutVars>
      </dgm:prSet>
      <dgm:spPr/>
    </dgm:pt>
    <dgm:pt modelId="{C35F3181-F33A-41DE-8167-08C14C0D1488}" type="pres">
      <dgm:prSet presAssocID="{9D064833-A740-483E-BBD6-A4707024AE59}" presName="child3group" presStyleCnt="0"/>
      <dgm:spPr/>
    </dgm:pt>
    <dgm:pt modelId="{4B24A814-F5CA-4BF6-88B2-79750BF8627D}" type="pres">
      <dgm:prSet presAssocID="{9D064833-A740-483E-BBD6-A4707024AE59}" presName="child3" presStyleLbl="bgAcc1" presStyleIdx="2" presStyleCnt="4"/>
      <dgm:spPr/>
    </dgm:pt>
    <dgm:pt modelId="{4709F866-7A7A-4EB9-9FF4-352F51A87719}" type="pres">
      <dgm:prSet presAssocID="{9D064833-A740-483E-BBD6-A4707024AE59}" presName="child3Text" presStyleLbl="bgAcc1" presStyleIdx="2" presStyleCnt="4">
        <dgm:presLayoutVars>
          <dgm:bulletEnabled val="1"/>
        </dgm:presLayoutVars>
      </dgm:prSet>
      <dgm:spPr/>
    </dgm:pt>
    <dgm:pt modelId="{8F6B0884-1BD5-49DA-B70A-684695C913CE}" type="pres">
      <dgm:prSet presAssocID="{9D064833-A740-483E-BBD6-A4707024AE59}" presName="child4group" presStyleCnt="0"/>
      <dgm:spPr/>
    </dgm:pt>
    <dgm:pt modelId="{4893688F-6A59-4449-A4AB-C1A682B0AFEA}" type="pres">
      <dgm:prSet presAssocID="{9D064833-A740-483E-BBD6-A4707024AE59}" presName="child4" presStyleLbl="bgAcc1" presStyleIdx="3" presStyleCnt="4"/>
      <dgm:spPr/>
    </dgm:pt>
    <dgm:pt modelId="{D6ABA48A-DE0B-4564-B0DC-E38B337123DB}" type="pres">
      <dgm:prSet presAssocID="{9D064833-A740-483E-BBD6-A4707024AE59}" presName="child4Text" presStyleLbl="bgAcc1" presStyleIdx="3" presStyleCnt="4">
        <dgm:presLayoutVars>
          <dgm:bulletEnabled val="1"/>
        </dgm:presLayoutVars>
      </dgm:prSet>
      <dgm:spPr/>
    </dgm:pt>
    <dgm:pt modelId="{897BF2C3-D935-4C68-A4BA-4C7C6631198B}" type="pres">
      <dgm:prSet presAssocID="{9D064833-A740-483E-BBD6-A4707024AE59}" presName="childPlaceholder" presStyleCnt="0"/>
      <dgm:spPr/>
    </dgm:pt>
    <dgm:pt modelId="{7F34A21F-9C42-498B-8E7B-73B06B049C8D}" type="pres">
      <dgm:prSet presAssocID="{9D064833-A740-483E-BBD6-A4707024AE59}" presName="circle" presStyleCnt="0"/>
      <dgm:spPr/>
    </dgm:pt>
    <dgm:pt modelId="{88445D2B-0654-4F37-802E-C4397E804B35}" type="pres">
      <dgm:prSet presAssocID="{9D064833-A740-483E-BBD6-A4707024AE59}" presName="quadrant1" presStyleLbl="node1" presStyleIdx="0" presStyleCnt="4">
        <dgm:presLayoutVars>
          <dgm:chMax val="1"/>
          <dgm:bulletEnabled val="1"/>
        </dgm:presLayoutVars>
      </dgm:prSet>
      <dgm:spPr/>
    </dgm:pt>
    <dgm:pt modelId="{EF8A6490-0432-455C-949F-45812D77324C}" type="pres">
      <dgm:prSet presAssocID="{9D064833-A740-483E-BBD6-A4707024AE59}" presName="quadrant2" presStyleLbl="node1" presStyleIdx="1" presStyleCnt="4">
        <dgm:presLayoutVars>
          <dgm:chMax val="1"/>
          <dgm:bulletEnabled val="1"/>
        </dgm:presLayoutVars>
      </dgm:prSet>
      <dgm:spPr/>
    </dgm:pt>
    <dgm:pt modelId="{5656FB8E-F148-4B86-9B7E-9953BD37108F}" type="pres">
      <dgm:prSet presAssocID="{9D064833-A740-483E-BBD6-A4707024AE59}" presName="quadrant3" presStyleLbl="node1" presStyleIdx="2" presStyleCnt="4">
        <dgm:presLayoutVars>
          <dgm:chMax val="1"/>
          <dgm:bulletEnabled val="1"/>
        </dgm:presLayoutVars>
      </dgm:prSet>
      <dgm:spPr/>
    </dgm:pt>
    <dgm:pt modelId="{71226068-9AE4-4F6F-A79F-A9DD84054715}" type="pres">
      <dgm:prSet presAssocID="{9D064833-A740-483E-BBD6-A4707024AE59}" presName="quadrant4" presStyleLbl="node1" presStyleIdx="3" presStyleCnt="4">
        <dgm:presLayoutVars>
          <dgm:chMax val="1"/>
          <dgm:bulletEnabled val="1"/>
        </dgm:presLayoutVars>
      </dgm:prSet>
      <dgm:spPr/>
    </dgm:pt>
    <dgm:pt modelId="{CD777CF9-EC2C-47FF-9905-A38C745A8FD7}" type="pres">
      <dgm:prSet presAssocID="{9D064833-A740-483E-BBD6-A4707024AE59}" presName="quadrantPlaceholder" presStyleCnt="0"/>
      <dgm:spPr/>
    </dgm:pt>
    <dgm:pt modelId="{DDE16418-4435-403D-8494-FD0932C9A6A5}" type="pres">
      <dgm:prSet presAssocID="{9D064833-A740-483E-BBD6-A4707024AE59}" presName="center1" presStyleLbl="fgShp" presStyleIdx="0" presStyleCnt="2"/>
      <dgm:spPr/>
    </dgm:pt>
    <dgm:pt modelId="{52681BD7-569D-4321-9695-D6D36E13CBCA}" type="pres">
      <dgm:prSet presAssocID="{9D064833-A740-483E-BBD6-A4707024AE59}" presName="center2" presStyleLbl="fgShp" presStyleIdx="1" presStyleCnt="2"/>
      <dgm:spPr/>
    </dgm:pt>
  </dgm:ptLst>
  <dgm:cxnLst>
    <dgm:cxn modelId="{AA62A70D-4C79-4902-8796-37ABD8E94590}" srcId="{7D666348-4F2A-42D3-9EEA-B2E9EC42E3BD}" destId="{3ACE6DD3-3F44-4174-8815-9A7A7D7BBE48}" srcOrd="0" destOrd="0" parTransId="{9C7CDFA6-ADAE-4578-9A5E-EFDD8A7CBC3E}" sibTransId="{0A353EC6-A0EB-4508-9210-A5D6237AB2A9}"/>
    <dgm:cxn modelId="{B57F3710-040B-43C9-BAB9-B082A8F9616B}" type="presOf" srcId="{0289D5DA-1431-4A45-97B1-99140018E118}" destId="{6DCF153E-C08B-46FD-B056-ED4DE4285AE5}" srcOrd="1" destOrd="0" presId="urn:microsoft.com/office/officeart/2005/8/layout/cycle4"/>
    <dgm:cxn modelId="{FCC87C12-A8CC-4F35-B214-7E2EE6F26F79}" type="presOf" srcId="{DE4E9204-8D2C-4233-81DF-B8BD85347C65}" destId="{EF8A6490-0432-455C-949F-45812D77324C}" srcOrd="0" destOrd="0" presId="urn:microsoft.com/office/officeart/2005/8/layout/cycle4"/>
    <dgm:cxn modelId="{7172241A-6059-4B48-96D7-9E13D416AF04}" type="presOf" srcId="{0289D5DA-1431-4A45-97B1-99140018E118}" destId="{7637FC0C-FA86-49EF-B187-D6E9C159EE93}" srcOrd="0" destOrd="0" presId="urn:microsoft.com/office/officeart/2005/8/layout/cycle4"/>
    <dgm:cxn modelId="{4B51EE1A-82D2-4C0B-BDC9-DD58DB783DF1}" type="presOf" srcId="{9D064833-A740-483E-BBD6-A4707024AE59}" destId="{B5E38BF6-B428-4FC3-8812-B7FC56D45A34}" srcOrd="0" destOrd="0" presId="urn:microsoft.com/office/officeart/2005/8/layout/cycle4"/>
    <dgm:cxn modelId="{0E28D21C-2ACA-4D60-B0BA-820814302299}" type="presOf" srcId="{F7056F5D-024A-4F6E-832B-38E4432E9B47}" destId="{5656FB8E-F148-4B86-9B7E-9953BD37108F}" srcOrd="0" destOrd="0" presId="urn:microsoft.com/office/officeart/2005/8/layout/cycle4"/>
    <dgm:cxn modelId="{56D9E31F-4EBB-4CDE-8C55-9103E1D5CCD2}" srcId="{9D064833-A740-483E-BBD6-A4707024AE59}" destId="{F7056F5D-024A-4F6E-832B-38E4432E9B47}" srcOrd="2" destOrd="0" parTransId="{87FCF648-BC7F-476D-B027-E6A094047EF0}" sibTransId="{D2AA13C7-4E2C-45BE-B610-A7A45E5F33E7}"/>
    <dgm:cxn modelId="{45764825-005C-40E6-AC86-01A87BE0AB71}" srcId="{9D064833-A740-483E-BBD6-A4707024AE59}" destId="{7D666348-4F2A-42D3-9EEA-B2E9EC42E3BD}" srcOrd="3" destOrd="0" parTransId="{6741B50A-9B44-4054-B27B-3D5155591EE2}" sibTransId="{AC04487F-2FC8-44C4-B88D-418537758396}"/>
    <dgm:cxn modelId="{4A92D138-DC7C-48DC-84E5-D93AF6D43D24}" srcId="{CA2A727D-E288-431E-8FED-7B4959EFFB48}" destId="{CB72A461-85A2-4E9D-8E33-ED2355C55394}" srcOrd="0" destOrd="0" parTransId="{E4975C9F-0B04-47BF-AD9C-C428800CE1B6}" sibTransId="{C678F0F8-B202-4E9D-AAE3-5B796AE3D5D1}"/>
    <dgm:cxn modelId="{38A9AD3E-AC32-4B22-A22C-D41D8078097C}" type="presOf" srcId="{CB72A461-85A2-4E9D-8E33-ED2355C55394}" destId="{37EF2222-E14B-4D09-B9C7-8651085010CE}" srcOrd="0" destOrd="0" presId="urn:microsoft.com/office/officeart/2005/8/layout/cycle4"/>
    <dgm:cxn modelId="{D15D825C-FEF9-45EB-A52B-FE71BEC21F69}" srcId="{9D064833-A740-483E-BBD6-A4707024AE59}" destId="{CA2A727D-E288-431E-8FED-7B4959EFFB48}" srcOrd="0" destOrd="0" parTransId="{AE6FAFAC-1953-459F-B33E-47F741D6FDD1}" sibTransId="{E66BFC72-7417-4039-81AE-3BFF337B1EC1}"/>
    <dgm:cxn modelId="{24A61E6F-C4A1-4D4B-9659-4F2147D7A2F2}" type="presOf" srcId="{9DE9D7C0-AA8E-40B7-9B4F-0CBBB61D36FC}" destId="{4709F866-7A7A-4EB9-9FF4-352F51A87719}" srcOrd="1" destOrd="0" presId="urn:microsoft.com/office/officeart/2005/8/layout/cycle4"/>
    <dgm:cxn modelId="{D41EB35A-6A80-4FA6-9D82-7D0A7FD54741}" type="presOf" srcId="{7D666348-4F2A-42D3-9EEA-B2E9EC42E3BD}" destId="{71226068-9AE4-4F6F-A79F-A9DD84054715}" srcOrd="0" destOrd="0" presId="urn:microsoft.com/office/officeart/2005/8/layout/cycle4"/>
    <dgm:cxn modelId="{E54593A5-C302-4CA4-A00C-FAA2804A14FF}" type="presOf" srcId="{3ACE6DD3-3F44-4174-8815-9A7A7D7BBE48}" destId="{4893688F-6A59-4449-A4AB-C1A682B0AFEA}" srcOrd="0" destOrd="0" presId="urn:microsoft.com/office/officeart/2005/8/layout/cycle4"/>
    <dgm:cxn modelId="{E34E3DA9-71DE-4152-B283-03428F22B35C}" type="presOf" srcId="{3ACE6DD3-3F44-4174-8815-9A7A7D7BBE48}" destId="{D6ABA48A-DE0B-4564-B0DC-E38B337123DB}" srcOrd="1" destOrd="0" presId="urn:microsoft.com/office/officeart/2005/8/layout/cycle4"/>
    <dgm:cxn modelId="{0F9DE9A9-7D22-4021-A2C4-9381AB860372}" type="presOf" srcId="{CA2A727D-E288-431E-8FED-7B4959EFFB48}" destId="{88445D2B-0654-4F37-802E-C4397E804B35}" srcOrd="0" destOrd="0" presId="urn:microsoft.com/office/officeart/2005/8/layout/cycle4"/>
    <dgm:cxn modelId="{B85927C6-3ECA-4278-86E5-E09259D0D68D}" type="presOf" srcId="{9DE9D7C0-AA8E-40B7-9B4F-0CBBB61D36FC}" destId="{4B24A814-F5CA-4BF6-88B2-79750BF8627D}" srcOrd="0" destOrd="0" presId="urn:microsoft.com/office/officeart/2005/8/layout/cycle4"/>
    <dgm:cxn modelId="{5174AFD5-7221-4A94-9732-E74F861E126A}" type="presOf" srcId="{CB72A461-85A2-4E9D-8E33-ED2355C55394}" destId="{240EC311-284A-43C2-9096-9D5BD46FD939}" srcOrd="1" destOrd="0" presId="urn:microsoft.com/office/officeart/2005/8/layout/cycle4"/>
    <dgm:cxn modelId="{0F2F41DF-59AE-431B-BFB7-60C18465B55E}" srcId="{DE4E9204-8D2C-4233-81DF-B8BD85347C65}" destId="{0289D5DA-1431-4A45-97B1-99140018E118}" srcOrd="0" destOrd="0" parTransId="{61453471-6BE5-4FE3-BE6F-4B5AD87413E7}" sibTransId="{232B0A3E-2D68-4BB9-B788-29B4F1D5C651}"/>
    <dgm:cxn modelId="{A16186F5-5881-4329-B307-B38B9E261E49}" srcId="{F7056F5D-024A-4F6E-832B-38E4432E9B47}" destId="{9DE9D7C0-AA8E-40B7-9B4F-0CBBB61D36FC}" srcOrd="0" destOrd="0" parTransId="{A85E3465-7CE4-4132-BF93-99BEA4EB2061}" sibTransId="{6697C333-69F8-46E1-B4DA-E590DF4A3CF3}"/>
    <dgm:cxn modelId="{10FC9BFE-C34F-4115-AC62-943BA5FCDACC}" srcId="{9D064833-A740-483E-BBD6-A4707024AE59}" destId="{DE4E9204-8D2C-4233-81DF-B8BD85347C65}" srcOrd="1" destOrd="0" parTransId="{D642F744-6464-4159-A5DC-48C8B5FFF203}" sibTransId="{870BE660-2126-4169-BCA4-BE0AD2D17AA6}"/>
    <dgm:cxn modelId="{D27594D0-FDB9-4A03-A8AB-C024E83E5F20}" type="presParOf" srcId="{B5E38BF6-B428-4FC3-8812-B7FC56D45A34}" destId="{2A2C3FDA-6AA6-49A3-988E-7DFD7104635F}" srcOrd="0" destOrd="0" presId="urn:microsoft.com/office/officeart/2005/8/layout/cycle4"/>
    <dgm:cxn modelId="{57EB36F1-046D-4185-8278-2A7288EE8320}" type="presParOf" srcId="{2A2C3FDA-6AA6-49A3-988E-7DFD7104635F}" destId="{CEDA58ED-61FB-43D9-92B9-9C40F8F982D3}" srcOrd="0" destOrd="0" presId="urn:microsoft.com/office/officeart/2005/8/layout/cycle4"/>
    <dgm:cxn modelId="{A70236F1-C12F-4F0D-9AE8-58F966B830A8}" type="presParOf" srcId="{CEDA58ED-61FB-43D9-92B9-9C40F8F982D3}" destId="{37EF2222-E14B-4D09-B9C7-8651085010CE}" srcOrd="0" destOrd="0" presId="urn:microsoft.com/office/officeart/2005/8/layout/cycle4"/>
    <dgm:cxn modelId="{8A3FE1C4-86C6-45C9-B6F5-CAC1CE77B414}" type="presParOf" srcId="{CEDA58ED-61FB-43D9-92B9-9C40F8F982D3}" destId="{240EC311-284A-43C2-9096-9D5BD46FD939}" srcOrd="1" destOrd="0" presId="urn:microsoft.com/office/officeart/2005/8/layout/cycle4"/>
    <dgm:cxn modelId="{59A6C41C-C6E7-4BF0-BB70-18A5D64B6557}" type="presParOf" srcId="{2A2C3FDA-6AA6-49A3-988E-7DFD7104635F}" destId="{0E3364FD-632D-437A-AA4E-1FF11BE2911E}" srcOrd="1" destOrd="0" presId="urn:microsoft.com/office/officeart/2005/8/layout/cycle4"/>
    <dgm:cxn modelId="{DA0C4654-5035-41E7-8CF2-938251E5C631}" type="presParOf" srcId="{0E3364FD-632D-437A-AA4E-1FF11BE2911E}" destId="{7637FC0C-FA86-49EF-B187-D6E9C159EE93}" srcOrd="0" destOrd="0" presId="urn:microsoft.com/office/officeart/2005/8/layout/cycle4"/>
    <dgm:cxn modelId="{E2A92656-DA86-46F5-8816-8C1A579D49EF}" type="presParOf" srcId="{0E3364FD-632D-437A-AA4E-1FF11BE2911E}" destId="{6DCF153E-C08B-46FD-B056-ED4DE4285AE5}" srcOrd="1" destOrd="0" presId="urn:microsoft.com/office/officeart/2005/8/layout/cycle4"/>
    <dgm:cxn modelId="{59AF4820-79E9-448A-B1C4-E43B6AC67375}" type="presParOf" srcId="{2A2C3FDA-6AA6-49A3-988E-7DFD7104635F}" destId="{C35F3181-F33A-41DE-8167-08C14C0D1488}" srcOrd="2" destOrd="0" presId="urn:microsoft.com/office/officeart/2005/8/layout/cycle4"/>
    <dgm:cxn modelId="{E4D85012-D777-482F-9613-676431F88FFB}" type="presParOf" srcId="{C35F3181-F33A-41DE-8167-08C14C0D1488}" destId="{4B24A814-F5CA-4BF6-88B2-79750BF8627D}" srcOrd="0" destOrd="0" presId="urn:microsoft.com/office/officeart/2005/8/layout/cycle4"/>
    <dgm:cxn modelId="{29AF1C8F-6CF0-4D37-852D-A2C621DB555A}" type="presParOf" srcId="{C35F3181-F33A-41DE-8167-08C14C0D1488}" destId="{4709F866-7A7A-4EB9-9FF4-352F51A87719}" srcOrd="1" destOrd="0" presId="urn:microsoft.com/office/officeart/2005/8/layout/cycle4"/>
    <dgm:cxn modelId="{7D8CA020-383D-43AD-A8D6-66208C3C1D94}" type="presParOf" srcId="{2A2C3FDA-6AA6-49A3-988E-7DFD7104635F}" destId="{8F6B0884-1BD5-49DA-B70A-684695C913CE}" srcOrd="3" destOrd="0" presId="urn:microsoft.com/office/officeart/2005/8/layout/cycle4"/>
    <dgm:cxn modelId="{3ABCA08C-07B2-49E6-BC51-8AF9DA2F24C7}" type="presParOf" srcId="{8F6B0884-1BD5-49DA-B70A-684695C913CE}" destId="{4893688F-6A59-4449-A4AB-C1A682B0AFEA}" srcOrd="0" destOrd="0" presId="urn:microsoft.com/office/officeart/2005/8/layout/cycle4"/>
    <dgm:cxn modelId="{10D8B367-5897-4689-BA5B-CA2FD9E31C4E}" type="presParOf" srcId="{8F6B0884-1BD5-49DA-B70A-684695C913CE}" destId="{D6ABA48A-DE0B-4564-B0DC-E38B337123DB}" srcOrd="1" destOrd="0" presId="urn:microsoft.com/office/officeart/2005/8/layout/cycle4"/>
    <dgm:cxn modelId="{9A2D3269-E870-46C7-B471-B4C5095EED16}" type="presParOf" srcId="{2A2C3FDA-6AA6-49A3-988E-7DFD7104635F}" destId="{897BF2C3-D935-4C68-A4BA-4C7C6631198B}" srcOrd="4" destOrd="0" presId="urn:microsoft.com/office/officeart/2005/8/layout/cycle4"/>
    <dgm:cxn modelId="{A88FCB15-62C6-4672-971C-ED38EE76E947}" type="presParOf" srcId="{B5E38BF6-B428-4FC3-8812-B7FC56D45A34}" destId="{7F34A21F-9C42-498B-8E7B-73B06B049C8D}" srcOrd="1" destOrd="0" presId="urn:microsoft.com/office/officeart/2005/8/layout/cycle4"/>
    <dgm:cxn modelId="{2DB730E0-5201-4903-BF2C-141EC763839E}" type="presParOf" srcId="{7F34A21F-9C42-498B-8E7B-73B06B049C8D}" destId="{88445D2B-0654-4F37-802E-C4397E804B35}" srcOrd="0" destOrd="0" presId="urn:microsoft.com/office/officeart/2005/8/layout/cycle4"/>
    <dgm:cxn modelId="{A585B5D5-007B-4922-8DC7-78F24442BF32}" type="presParOf" srcId="{7F34A21F-9C42-498B-8E7B-73B06B049C8D}" destId="{EF8A6490-0432-455C-949F-45812D77324C}" srcOrd="1" destOrd="0" presId="urn:microsoft.com/office/officeart/2005/8/layout/cycle4"/>
    <dgm:cxn modelId="{FFB1E690-5EB0-4BAA-B6AF-DE9F08782977}" type="presParOf" srcId="{7F34A21F-9C42-498B-8E7B-73B06B049C8D}" destId="{5656FB8E-F148-4B86-9B7E-9953BD37108F}" srcOrd="2" destOrd="0" presId="urn:microsoft.com/office/officeart/2005/8/layout/cycle4"/>
    <dgm:cxn modelId="{003FCA61-6DFD-4FCF-8E06-A30D973866C2}" type="presParOf" srcId="{7F34A21F-9C42-498B-8E7B-73B06B049C8D}" destId="{71226068-9AE4-4F6F-A79F-A9DD84054715}" srcOrd="3" destOrd="0" presId="urn:microsoft.com/office/officeart/2005/8/layout/cycle4"/>
    <dgm:cxn modelId="{2B4318D3-C6ED-4B5C-A211-D5F5F865DFEC}" type="presParOf" srcId="{7F34A21F-9C42-498B-8E7B-73B06B049C8D}" destId="{CD777CF9-EC2C-47FF-9905-A38C745A8FD7}" srcOrd="4" destOrd="0" presId="urn:microsoft.com/office/officeart/2005/8/layout/cycle4"/>
    <dgm:cxn modelId="{8B8222B7-8520-48DD-ACC3-29169118AB96}" type="presParOf" srcId="{B5E38BF6-B428-4FC3-8812-B7FC56D45A34}" destId="{DDE16418-4435-403D-8494-FD0932C9A6A5}" srcOrd="2" destOrd="0" presId="urn:microsoft.com/office/officeart/2005/8/layout/cycle4"/>
    <dgm:cxn modelId="{BD4C7E46-9D33-4481-B55D-8CFBE35622E9}" type="presParOf" srcId="{B5E38BF6-B428-4FC3-8812-B7FC56D45A34}" destId="{52681BD7-569D-4321-9695-D6D36E13CBC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80454D6-EDB8-40AF-8051-FB245CFF2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481D9621-AD5C-4B6E-9680-A7F765513716}">
      <dgm:prSet phldrT="[Texto]"/>
      <dgm:spPr/>
      <dgm:t>
        <a:bodyPr/>
        <a:lstStyle/>
        <a:p>
          <a:r>
            <a:rPr lang="pt-BR" dirty="0"/>
            <a:t>E se o Chefe do Executivo não encaminhar o PLOA ao Legislativo no prazo?</a:t>
          </a:r>
        </a:p>
      </dgm:t>
    </dgm:pt>
    <dgm:pt modelId="{57062D52-24B0-4D7B-9515-B06DE6118276}" type="parTrans" cxnId="{265BE0AC-3EDE-4607-8658-A5AE831B8F08}">
      <dgm:prSet/>
      <dgm:spPr/>
      <dgm:t>
        <a:bodyPr/>
        <a:lstStyle/>
        <a:p>
          <a:endParaRPr lang="pt-BR"/>
        </a:p>
      </dgm:t>
    </dgm:pt>
    <dgm:pt modelId="{DC7D5946-8745-4A6E-936F-4A466D340DF6}" type="sibTrans" cxnId="{265BE0AC-3EDE-4607-8658-A5AE831B8F08}">
      <dgm:prSet/>
      <dgm:spPr/>
      <dgm:t>
        <a:bodyPr/>
        <a:lstStyle/>
        <a:p>
          <a:endParaRPr lang="pt-BR"/>
        </a:p>
      </dgm:t>
    </dgm:pt>
    <dgm:pt modelId="{489A6AAD-B15A-447B-B785-21EAED2AE247}">
      <dgm:prSet phldrT="[Texto]"/>
      <dgm:spPr/>
      <dgm:t>
        <a:bodyPr/>
        <a:lstStyle/>
        <a:p>
          <a:r>
            <a:rPr lang="pt-BR" dirty="0"/>
            <a:t>Art. 32, Lei 4.320/64: Novo PLOA = LOA vigente</a:t>
          </a:r>
        </a:p>
      </dgm:t>
    </dgm:pt>
    <dgm:pt modelId="{F44ED87B-8A4F-4252-9341-ECEAAA97CCC3}" type="parTrans" cxnId="{8B602501-432A-4FC9-A9F6-4E1F5467A6E5}">
      <dgm:prSet/>
      <dgm:spPr/>
      <dgm:t>
        <a:bodyPr/>
        <a:lstStyle/>
        <a:p>
          <a:endParaRPr lang="pt-BR"/>
        </a:p>
      </dgm:t>
    </dgm:pt>
    <dgm:pt modelId="{D5FD9E79-C13B-4F76-9AA6-877050D8BE66}" type="sibTrans" cxnId="{8B602501-432A-4FC9-A9F6-4E1F5467A6E5}">
      <dgm:prSet/>
      <dgm:spPr/>
      <dgm:t>
        <a:bodyPr/>
        <a:lstStyle/>
        <a:p>
          <a:endParaRPr lang="pt-BR"/>
        </a:p>
      </dgm:t>
    </dgm:pt>
    <dgm:pt modelId="{B641CB45-6586-4F9F-B544-020E3207E436}">
      <dgm:prSet phldrT="[Texto]"/>
      <dgm:spPr/>
      <dgm:t>
        <a:bodyPr/>
        <a:lstStyle/>
        <a:p>
          <a:r>
            <a:rPr lang="pt-BR" dirty="0"/>
            <a:t>E se o PLOA não for aprovado até o encerramento do exercício financeiro?</a:t>
          </a:r>
        </a:p>
      </dgm:t>
    </dgm:pt>
    <dgm:pt modelId="{2811BDCA-B149-40BE-B699-B736F0570D35}" type="parTrans" cxnId="{FC7A7446-81DD-4A99-A304-B1ED17B87768}">
      <dgm:prSet/>
      <dgm:spPr/>
      <dgm:t>
        <a:bodyPr/>
        <a:lstStyle/>
        <a:p>
          <a:endParaRPr lang="pt-BR"/>
        </a:p>
      </dgm:t>
    </dgm:pt>
    <dgm:pt modelId="{1740412F-4785-478C-B35D-71C2AA93D0F9}" type="sibTrans" cxnId="{FC7A7446-81DD-4A99-A304-B1ED17B87768}">
      <dgm:prSet/>
      <dgm:spPr/>
      <dgm:t>
        <a:bodyPr/>
        <a:lstStyle/>
        <a:p>
          <a:endParaRPr lang="pt-BR"/>
        </a:p>
      </dgm:t>
    </dgm:pt>
    <dgm:pt modelId="{E3EF1DB4-0884-4CCD-B16C-2AD3AC667CD8}">
      <dgm:prSet phldrT="[Texto]"/>
      <dgm:spPr/>
      <dgm:t>
        <a:bodyPr/>
        <a:lstStyle/>
        <a:p>
          <a:r>
            <a:rPr lang="pt-BR" u="sng" dirty="0"/>
            <a:t>Na União</a:t>
          </a:r>
          <a:r>
            <a:rPr lang="pt-BR" dirty="0"/>
            <a:t>: 1/12 do PLOA para despesas inadiáveis (LDO/2021), entre outras regras;</a:t>
          </a:r>
        </a:p>
      </dgm:t>
    </dgm:pt>
    <dgm:pt modelId="{1F6D2AD0-2E46-44C2-83CA-15E63A972D81}" type="parTrans" cxnId="{EA28929B-8765-4659-B61E-768EC9DA30A3}">
      <dgm:prSet/>
      <dgm:spPr/>
      <dgm:t>
        <a:bodyPr/>
        <a:lstStyle/>
        <a:p>
          <a:endParaRPr lang="pt-BR"/>
        </a:p>
      </dgm:t>
    </dgm:pt>
    <dgm:pt modelId="{E06D9D6C-DF28-45D7-8622-CA9E982A26A0}" type="sibTrans" cxnId="{EA28929B-8765-4659-B61E-768EC9DA30A3}">
      <dgm:prSet/>
      <dgm:spPr/>
      <dgm:t>
        <a:bodyPr/>
        <a:lstStyle/>
        <a:p>
          <a:endParaRPr lang="pt-BR"/>
        </a:p>
      </dgm:t>
    </dgm:pt>
    <dgm:pt modelId="{C758D153-ABD2-44A8-92F4-8F775BF0D019}">
      <dgm:prSet phldrT="[Texto]"/>
      <dgm:spPr/>
      <dgm:t>
        <a:bodyPr/>
        <a:lstStyle/>
        <a:p>
          <a:r>
            <a:rPr lang="pt-BR" u="sng" dirty="0"/>
            <a:t>No Estado do Piauí</a:t>
          </a:r>
          <a:r>
            <a:rPr lang="pt-BR" dirty="0"/>
            <a:t>: Será executada no ano seguinte a programação financeira e orçamentária da LOA do ano encerrado (art. 52, LDO/2021).</a:t>
          </a:r>
        </a:p>
      </dgm:t>
    </dgm:pt>
    <dgm:pt modelId="{E4455225-4467-41C0-A986-61B8CE1186F2}" type="parTrans" cxnId="{58BD1A47-D42A-48DE-9F06-788E21EC809A}">
      <dgm:prSet/>
      <dgm:spPr/>
      <dgm:t>
        <a:bodyPr/>
        <a:lstStyle/>
        <a:p>
          <a:endParaRPr lang="pt-BR"/>
        </a:p>
      </dgm:t>
    </dgm:pt>
    <dgm:pt modelId="{314490DB-C700-43B2-9059-82B7FD0108ED}" type="sibTrans" cxnId="{58BD1A47-D42A-48DE-9F06-788E21EC809A}">
      <dgm:prSet/>
      <dgm:spPr/>
      <dgm:t>
        <a:bodyPr/>
        <a:lstStyle/>
        <a:p>
          <a:endParaRPr lang="pt-BR"/>
        </a:p>
      </dgm:t>
    </dgm:pt>
    <dgm:pt modelId="{087FE359-29C4-48BA-B5CB-922B5DC59A2A}">
      <dgm:prSet phldrT="[Texto]"/>
      <dgm:spPr/>
      <dgm:t>
        <a:bodyPr/>
        <a:lstStyle/>
        <a:p>
          <a:r>
            <a:rPr lang="pt-BR" dirty="0"/>
            <a:t>Nos Municípios: Lei Orgânica + LDO referente ao ano.</a:t>
          </a:r>
        </a:p>
      </dgm:t>
    </dgm:pt>
    <dgm:pt modelId="{6CB8F756-0472-41CF-A95B-C5D6AEBE8548}" type="parTrans" cxnId="{7A76C0E0-7C9D-4537-94E4-2FEAC755A7F5}">
      <dgm:prSet/>
      <dgm:spPr/>
      <dgm:t>
        <a:bodyPr/>
        <a:lstStyle/>
        <a:p>
          <a:endParaRPr lang="pt-BR"/>
        </a:p>
      </dgm:t>
    </dgm:pt>
    <dgm:pt modelId="{5800E386-4154-4244-BD35-0A20E5C21F2F}" type="sibTrans" cxnId="{7A76C0E0-7C9D-4537-94E4-2FEAC755A7F5}">
      <dgm:prSet/>
      <dgm:spPr/>
      <dgm:t>
        <a:bodyPr/>
        <a:lstStyle/>
        <a:p>
          <a:endParaRPr lang="pt-BR"/>
        </a:p>
      </dgm:t>
    </dgm:pt>
    <dgm:pt modelId="{CE01D772-23C5-453F-BB5D-375E0031C423}" type="pres">
      <dgm:prSet presAssocID="{B80454D6-EDB8-40AF-8051-FB245CFF21E9}" presName="linear" presStyleCnt="0">
        <dgm:presLayoutVars>
          <dgm:animLvl val="lvl"/>
          <dgm:resizeHandles val="exact"/>
        </dgm:presLayoutVars>
      </dgm:prSet>
      <dgm:spPr/>
    </dgm:pt>
    <dgm:pt modelId="{6D2F343B-E833-4ED8-AE67-74D961E3FACF}" type="pres">
      <dgm:prSet presAssocID="{481D9621-AD5C-4B6E-9680-A7F765513716}" presName="parentText" presStyleLbl="node1" presStyleIdx="0" presStyleCnt="2">
        <dgm:presLayoutVars>
          <dgm:chMax val="0"/>
          <dgm:bulletEnabled val="1"/>
        </dgm:presLayoutVars>
      </dgm:prSet>
      <dgm:spPr/>
    </dgm:pt>
    <dgm:pt modelId="{AF0FE2A7-3012-4460-A6DE-023F690A108B}" type="pres">
      <dgm:prSet presAssocID="{481D9621-AD5C-4B6E-9680-A7F765513716}" presName="childText" presStyleLbl="revTx" presStyleIdx="0" presStyleCnt="2">
        <dgm:presLayoutVars>
          <dgm:bulletEnabled val="1"/>
        </dgm:presLayoutVars>
      </dgm:prSet>
      <dgm:spPr/>
    </dgm:pt>
    <dgm:pt modelId="{EED461E1-26CD-432E-A887-FCB61AB3084F}" type="pres">
      <dgm:prSet presAssocID="{B641CB45-6586-4F9F-B544-020E3207E436}" presName="parentText" presStyleLbl="node1" presStyleIdx="1" presStyleCnt="2">
        <dgm:presLayoutVars>
          <dgm:chMax val="0"/>
          <dgm:bulletEnabled val="1"/>
        </dgm:presLayoutVars>
      </dgm:prSet>
      <dgm:spPr/>
    </dgm:pt>
    <dgm:pt modelId="{D72DCB49-695E-412A-B912-D6BE780D27B8}" type="pres">
      <dgm:prSet presAssocID="{B641CB45-6586-4F9F-B544-020E3207E436}" presName="childText" presStyleLbl="revTx" presStyleIdx="1" presStyleCnt="2">
        <dgm:presLayoutVars>
          <dgm:bulletEnabled val="1"/>
        </dgm:presLayoutVars>
      </dgm:prSet>
      <dgm:spPr/>
    </dgm:pt>
  </dgm:ptLst>
  <dgm:cxnLst>
    <dgm:cxn modelId="{8B602501-432A-4FC9-A9F6-4E1F5467A6E5}" srcId="{481D9621-AD5C-4B6E-9680-A7F765513716}" destId="{489A6AAD-B15A-447B-B785-21EAED2AE247}" srcOrd="0" destOrd="0" parTransId="{F44ED87B-8A4F-4252-9341-ECEAAA97CCC3}" sibTransId="{D5FD9E79-C13B-4F76-9AA6-877050D8BE66}"/>
    <dgm:cxn modelId="{C024DB0E-A33E-4478-B95D-EB720E69AD59}" type="presOf" srcId="{087FE359-29C4-48BA-B5CB-922B5DC59A2A}" destId="{D72DCB49-695E-412A-B912-D6BE780D27B8}" srcOrd="0" destOrd="2" presId="urn:microsoft.com/office/officeart/2005/8/layout/vList2"/>
    <dgm:cxn modelId="{C95B5324-35A6-4006-BE3B-4EC2DACCC7FA}" type="presOf" srcId="{E3EF1DB4-0884-4CCD-B16C-2AD3AC667CD8}" destId="{D72DCB49-695E-412A-B912-D6BE780D27B8}" srcOrd="0" destOrd="0" presId="urn:microsoft.com/office/officeart/2005/8/layout/vList2"/>
    <dgm:cxn modelId="{FE99CC26-E102-4AFD-93E4-B0121163ABD1}" type="presOf" srcId="{489A6AAD-B15A-447B-B785-21EAED2AE247}" destId="{AF0FE2A7-3012-4460-A6DE-023F690A108B}" srcOrd="0" destOrd="0" presId="urn:microsoft.com/office/officeart/2005/8/layout/vList2"/>
    <dgm:cxn modelId="{55532F34-6897-43BF-97A3-42B2528DCF68}" type="presOf" srcId="{B641CB45-6586-4F9F-B544-020E3207E436}" destId="{EED461E1-26CD-432E-A887-FCB61AB3084F}" srcOrd="0" destOrd="0" presId="urn:microsoft.com/office/officeart/2005/8/layout/vList2"/>
    <dgm:cxn modelId="{FC7A7446-81DD-4A99-A304-B1ED17B87768}" srcId="{B80454D6-EDB8-40AF-8051-FB245CFF21E9}" destId="{B641CB45-6586-4F9F-B544-020E3207E436}" srcOrd="1" destOrd="0" parTransId="{2811BDCA-B149-40BE-B699-B736F0570D35}" sibTransId="{1740412F-4785-478C-B35D-71C2AA93D0F9}"/>
    <dgm:cxn modelId="{58BD1A47-D42A-48DE-9F06-788E21EC809A}" srcId="{B641CB45-6586-4F9F-B544-020E3207E436}" destId="{C758D153-ABD2-44A8-92F4-8F775BF0D019}" srcOrd="1" destOrd="0" parTransId="{E4455225-4467-41C0-A986-61B8CE1186F2}" sibTransId="{314490DB-C700-43B2-9059-82B7FD0108ED}"/>
    <dgm:cxn modelId="{EA28929B-8765-4659-B61E-768EC9DA30A3}" srcId="{B641CB45-6586-4F9F-B544-020E3207E436}" destId="{E3EF1DB4-0884-4CCD-B16C-2AD3AC667CD8}" srcOrd="0" destOrd="0" parTransId="{1F6D2AD0-2E46-44C2-83CA-15E63A972D81}" sibTransId="{E06D9D6C-DF28-45D7-8622-CA9E982A26A0}"/>
    <dgm:cxn modelId="{265BE0AC-3EDE-4607-8658-A5AE831B8F08}" srcId="{B80454D6-EDB8-40AF-8051-FB245CFF21E9}" destId="{481D9621-AD5C-4B6E-9680-A7F765513716}" srcOrd="0" destOrd="0" parTransId="{57062D52-24B0-4D7B-9515-B06DE6118276}" sibTransId="{DC7D5946-8745-4A6E-936F-4A466D340DF6}"/>
    <dgm:cxn modelId="{7A76C0E0-7C9D-4537-94E4-2FEAC755A7F5}" srcId="{B641CB45-6586-4F9F-B544-020E3207E436}" destId="{087FE359-29C4-48BA-B5CB-922B5DC59A2A}" srcOrd="2" destOrd="0" parTransId="{6CB8F756-0472-41CF-A95B-C5D6AEBE8548}" sibTransId="{5800E386-4154-4244-BD35-0A20E5C21F2F}"/>
    <dgm:cxn modelId="{EA08CAF7-5212-4A1D-9C8B-14292868F4BC}" type="presOf" srcId="{C758D153-ABD2-44A8-92F4-8F775BF0D019}" destId="{D72DCB49-695E-412A-B912-D6BE780D27B8}" srcOrd="0" destOrd="1" presId="urn:microsoft.com/office/officeart/2005/8/layout/vList2"/>
    <dgm:cxn modelId="{6CC273F9-2425-4ED0-9CB3-71AE6B722D77}" type="presOf" srcId="{481D9621-AD5C-4B6E-9680-A7F765513716}" destId="{6D2F343B-E833-4ED8-AE67-74D961E3FACF}" srcOrd="0" destOrd="0" presId="urn:microsoft.com/office/officeart/2005/8/layout/vList2"/>
    <dgm:cxn modelId="{2CDA02FA-E332-4ED6-85AA-E812BA284808}" type="presOf" srcId="{B80454D6-EDB8-40AF-8051-FB245CFF21E9}" destId="{CE01D772-23C5-453F-BB5D-375E0031C423}" srcOrd="0" destOrd="0" presId="urn:microsoft.com/office/officeart/2005/8/layout/vList2"/>
    <dgm:cxn modelId="{57669857-1464-4255-A31A-2B409DE6D849}" type="presParOf" srcId="{CE01D772-23C5-453F-BB5D-375E0031C423}" destId="{6D2F343B-E833-4ED8-AE67-74D961E3FACF}" srcOrd="0" destOrd="0" presId="urn:microsoft.com/office/officeart/2005/8/layout/vList2"/>
    <dgm:cxn modelId="{23126491-D75C-42C7-989D-D0A661AB63F2}" type="presParOf" srcId="{CE01D772-23C5-453F-BB5D-375E0031C423}" destId="{AF0FE2A7-3012-4460-A6DE-023F690A108B}" srcOrd="1" destOrd="0" presId="urn:microsoft.com/office/officeart/2005/8/layout/vList2"/>
    <dgm:cxn modelId="{9958BD17-AE89-41F2-84EF-69920D1E2874}" type="presParOf" srcId="{CE01D772-23C5-453F-BB5D-375E0031C423}" destId="{EED461E1-26CD-432E-A887-FCB61AB3084F}" srcOrd="2" destOrd="0" presId="urn:microsoft.com/office/officeart/2005/8/layout/vList2"/>
    <dgm:cxn modelId="{BE6ECB5A-52BC-46BB-AF44-D39BEE9C7F88}" type="presParOf" srcId="{CE01D772-23C5-453F-BB5D-375E0031C423}" destId="{D72DCB49-695E-412A-B912-D6BE780D27B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634E73B-3050-4630-B188-432BF6AE4C39}"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pt-BR"/>
        </a:p>
      </dgm:t>
    </dgm:pt>
    <dgm:pt modelId="{82536C51-7A3E-4489-87DE-EB68C4055C95}">
      <dgm:prSet phldrT="[Texto]"/>
      <dgm:spPr/>
      <dgm:t>
        <a:bodyPr/>
        <a:lstStyle/>
        <a:p>
          <a:pPr algn="just"/>
          <a:r>
            <a:rPr lang="pt-BR" b="1" dirty="0">
              <a:latin typeface="+mn-lt"/>
            </a:rPr>
            <a:t>DURANTE OS DEBATES PARA APROVAÇÃO:</a:t>
          </a:r>
          <a:endParaRPr lang="pt-BR" dirty="0">
            <a:latin typeface="+mn-lt"/>
          </a:endParaRPr>
        </a:p>
        <a:p>
          <a:pPr algn="just"/>
          <a:r>
            <a:rPr lang="pt-BR" b="1" dirty="0">
              <a:latin typeface="+mn-lt"/>
            </a:rPr>
            <a:t>1) </a:t>
          </a:r>
          <a:r>
            <a:rPr lang="pt-BR" dirty="0">
              <a:latin typeface="+mn-lt"/>
            </a:rPr>
            <a:t>Analisar se o projeto (PLOA) está adequado aos limites previstos em normais constitucionais / infraconstitucionais, tais como:</a:t>
          </a:r>
        </a:p>
        <a:p>
          <a:pPr algn="just"/>
          <a:r>
            <a:rPr lang="pt-BR" dirty="0">
              <a:latin typeface="+mn-lt"/>
            </a:rPr>
            <a:t>a) Art. 212, CF: Despesas com </a:t>
          </a:r>
          <a:r>
            <a:rPr lang="pt-BR" u="sng" dirty="0">
              <a:latin typeface="+mn-lt"/>
            </a:rPr>
            <a:t>Manutenção e desenvolvimento do ensino</a:t>
          </a:r>
          <a:r>
            <a:rPr lang="pt-BR" dirty="0">
              <a:latin typeface="+mn-lt"/>
            </a:rPr>
            <a:t> </a:t>
          </a:r>
          <a:r>
            <a:rPr lang="pt-BR" b="0" i="0" dirty="0"/>
            <a:t>≥ </a:t>
          </a:r>
          <a:r>
            <a:rPr lang="pt-BR" dirty="0">
              <a:latin typeface="+mn-lt"/>
            </a:rPr>
            <a:t>25% da receita de impostos + transferências;</a:t>
          </a:r>
        </a:p>
        <a:p>
          <a:pPr algn="just"/>
          <a:r>
            <a:rPr lang="pt-BR" dirty="0">
              <a:latin typeface="+mn-lt"/>
            </a:rPr>
            <a:t>b) Art. 198, §2º, CF + LC 141/12: Gastos c/ </a:t>
          </a:r>
          <a:r>
            <a:rPr lang="pt-BR" u="sng" dirty="0">
              <a:latin typeface="+mn-lt"/>
            </a:rPr>
            <a:t>Saúde</a:t>
          </a:r>
          <a:r>
            <a:rPr lang="pt-BR" dirty="0">
              <a:latin typeface="+mn-lt"/>
            </a:rPr>
            <a:t> </a:t>
          </a:r>
          <a:r>
            <a:rPr lang="pt-BR" b="0" i="0" dirty="0"/>
            <a:t>≥ </a:t>
          </a:r>
          <a:r>
            <a:rPr lang="pt-BR" dirty="0">
              <a:latin typeface="+mn-lt"/>
            </a:rPr>
            <a:t>12% das receitas mencionadas;</a:t>
          </a:r>
        </a:p>
        <a:p>
          <a:pPr algn="just"/>
          <a:r>
            <a:rPr lang="pt-BR" dirty="0">
              <a:latin typeface="+mn-lt"/>
            </a:rPr>
            <a:t>c) Art. 169, CF + LRF: Limites de </a:t>
          </a:r>
          <a:r>
            <a:rPr lang="pt-BR" u="sng" dirty="0">
              <a:latin typeface="+mn-lt"/>
            </a:rPr>
            <a:t>gasto com pessoal</a:t>
          </a:r>
          <a:r>
            <a:rPr lang="pt-BR" dirty="0">
              <a:latin typeface="+mn-lt"/>
            </a:rPr>
            <a:t>.</a:t>
          </a:r>
        </a:p>
      </dgm:t>
    </dgm:pt>
    <dgm:pt modelId="{B86383C7-889E-4CAE-9920-9C6B97F5DE0B}" type="parTrans" cxnId="{5E0CE82D-4A19-4FB0-A84D-E1CB12911892}">
      <dgm:prSet/>
      <dgm:spPr/>
      <dgm:t>
        <a:bodyPr/>
        <a:lstStyle/>
        <a:p>
          <a:endParaRPr lang="pt-BR"/>
        </a:p>
      </dgm:t>
    </dgm:pt>
    <dgm:pt modelId="{3139C970-0047-479E-92BD-A55147EBBAEA}" type="sibTrans" cxnId="{5E0CE82D-4A19-4FB0-A84D-E1CB12911892}">
      <dgm:prSet/>
      <dgm:spPr/>
      <dgm:t>
        <a:bodyPr/>
        <a:lstStyle/>
        <a:p>
          <a:endParaRPr lang="pt-BR"/>
        </a:p>
      </dgm:t>
    </dgm:pt>
    <dgm:pt modelId="{1463DA0A-0D46-4C43-803C-34E45CBA5AE0}">
      <dgm:prSet phldrT="[Texto]"/>
      <dgm:spPr/>
      <dgm:t>
        <a:bodyPr/>
        <a:lstStyle/>
        <a:p>
          <a:pPr algn="just"/>
          <a:r>
            <a:rPr lang="pt-BR" b="1" dirty="0">
              <a:latin typeface="+mn-lt"/>
            </a:rPr>
            <a:t>2) </a:t>
          </a:r>
          <a:r>
            <a:rPr lang="pt-BR" b="0" dirty="0">
              <a:latin typeface="+mn-lt"/>
            </a:rPr>
            <a:t>Verificar </a:t>
          </a:r>
          <a:r>
            <a:rPr lang="pt-BR" dirty="0">
              <a:latin typeface="+mn-lt"/>
            </a:rPr>
            <a:t>se uma ou mais ações de interesse da coletividade não estariam contempladas no projeto, ocasião em que podem ser propostas emendas, respeitados os requisitos previstos na Lei Orgânica do Município (análogos ao art. 166, § 3º, CF).</a:t>
          </a:r>
        </a:p>
        <a:p>
          <a:pPr algn="just"/>
          <a:r>
            <a:rPr lang="pt-BR" b="1" dirty="0">
              <a:latin typeface="+mn-lt"/>
            </a:rPr>
            <a:t>3)</a:t>
          </a:r>
          <a:r>
            <a:rPr lang="pt-BR" b="0" dirty="0">
              <a:latin typeface="+mn-lt"/>
            </a:rPr>
            <a:t> Analisar</a:t>
          </a:r>
          <a:r>
            <a:rPr lang="pt-BR" dirty="0">
              <a:latin typeface="+mn-lt"/>
            </a:rPr>
            <a:t> se o PLOA atribui ao Executivo </a:t>
          </a:r>
          <a:r>
            <a:rPr lang="pt-BR" b="1" dirty="0">
              <a:latin typeface="+mn-lt"/>
            </a:rPr>
            <a:t>poderes excessivos de alteração do orçamento</a:t>
          </a:r>
          <a:r>
            <a:rPr lang="pt-BR" dirty="0">
              <a:latin typeface="+mn-lt"/>
            </a:rPr>
            <a:t> sem consulta prévia ao Legislativo, como por exemplo:</a:t>
          </a:r>
        </a:p>
      </dgm:t>
    </dgm:pt>
    <dgm:pt modelId="{444676EF-8091-474D-AF8F-C58A2239443F}" type="parTrans" cxnId="{6BC7C0B1-C139-4321-9189-050957094147}">
      <dgm:prSet/>
      <dgm:spPr/>
      <dgm:t>
        <a:bodyPr/>
        <a:lstStyle/>
        <a:p>
          <a:endParaRPr lang="pt-BR"/>
        </a:p>
      </dgm:t>
    </dgm:pt>
    <dgm:pt modelId="{877B0229-762D-4397-87DC-E98B414F7001}" type="sibTrans" cxnId="{6BC7C0B1-C139-4321-9189-050957094147}">
      <dgm:prSet/>
      <dgm:spPr/>
      <dgm:t>
        <a:bodyPr/>
        <a:lstStyle/>
        <a:p>
          <a:endParaRPr lang="pt-BR"/>
        </a:p>
      </dgm:t>
    </dgm:pt>
    <dgm:pt modelId="{955504D7-3C94-4250-9E0D-7F9A8DCF1FBA}" type="pres">
      <dgm:prSet presAssocID="{A634E73B-3050-4630-B188-432BF6AE4C39}" presName="linear" presStyleCnt="0">
        <dgm:presLayoutVars>
          <dgm:dir/>
          <dgm:resizeHandles val="exact"/>
        </dgm:presLayoutVars>
      </dgm:prSet>
      <dgm:spPr/>
    </dgm:pt>
    <dgm:pt modelId="{3D3A5689-37F3-42DF-A6E1-73F65314F13F}" type="pres">
      <dgm:prSet presAssocID="{82536C51-7A3E-4489-87DE-EB68C4055C95}" presName="comp" presStyleCnt="0"/>
      <dgm:spPr/>
    </dgm:pt>
    <dgm:pt modelId="{D4AE5FE6-150A-4D95-AE4C-A57E81F4429D}" type="pres">
      <dgm:prSet presAssocID="{82536C51-7A3E-4489-87DE-EB68C4055C95}" presName="box" presStyleLbl="node1" presStyleIdx="0" presStyleCnt="2"/>
      <dgm:spPr/>
    </dgm:pt>
    <dgm:pt modelId="{D9BED480-BE08-4FAE-BD54-70EC03333006}" type="pres">
      <dgm:prSet presAssocID="{82536C51-7A3E-4489-87DE-EB68C4055C95}"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000" b="-5000"/>
          </a:stretch>
        </a:blipFill>
      </dgm:spPr>
      <dgm:extLst>
        <a:ext uri="{E40237B7-FDA0-4F09-8148-C483321AD2D9}">
          <dgm14:cNvPr xmlns:dgm14="http://schemas.microsoft.com/office/drawing/2010/diagram" id="0" name="" descr="Dinheiro com preenchimento sólido"/>
        </a:ext>
      </dgm:extLst>
    </dgm:pt>
    <dgm:pt modelId="{9E098D1B-5761-46DF-A416-92F060CCEEF8}" type="pres">
      <dgm:prSet presAssocID="{82536C51-7A3E-4489-87DE-EB68C4055C95}" presName="text" presStyleLbl="node1" presStyleIdx="0" presStyleCnt="2">
        <dgm:presLayoutVars>
          <dgm:bulletEnabled val="1"/>
        </dgm:presLayoutVars>
      </dgm:prSet>
      <dgm:spPr/>
    </dgm:pt>
    <dgm:pt modelId="{01A74975-E907-4008-86A7-519964081B1A}" type="pres">
      <dgm:prSet presAssocID="{3139C970-0047-479E-92BD-A55147EBBAEA}" presName="spacer" presStyleCnt="0"/>
      <dgm:spPr/>
    </dgm:pt>
    <dgm:pt modelId="{44DE758A-11ED-4689-957A-ED398AF17EA5}" type="pres">
      <dgm:prSet presAssocID="{1463DA0A-0D46-4C43-803C-34E45CBA5AE0}" presName="comp" presStyleCnt="0"/>
      <dgm:spPr/>
    </dgm:pt>
    <dgm:pt modelId="{728C9DA6-0930-4E7A-96A1-36CE31217FA8}" type="pres">
      <dgm:prSet presAssocID="{1463DA0A-0D46-4C43-803C-34E45CBA5AE0}" presName="box" presStyleLbl="node1" presStyleIdx="1" presStyleCnt="2" custLinFactNeighborY="51"/>
      <dgm:spPr/>
    </dgm:pt>
    <dgm:pt modelId="{C173615E-CE43-46E5-9E90-1E3658341B9F}" type="pres">
      <dgm:prSet presAssocID="{1463DA0A-0D46-4C43-803C-34E45CBA5AE0}" presName="img"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Debate de grupo com preenchimento sólido"/>
        </a:ext>
      </dgm:extLst>
    </dgm:pt>
    <dgm:pt modelId="{699BDD97-FD9E-4151-A267-9B8EF0000A7E}" type="pres">
      <dgm:prSet presAssocID="{1463DA0A-0D46-4C43-803C-34E45CBA5AE0}" presName="text" presStyleLbl="node1" presStyleIdx="1" presStyleCnt="2">
        <dgm:presLayoutVars>
          <dgm:bulletEnabled val="1"/>
        </dgm:presLayoutVars>
      </dgm:prSet>
      <dgm:spPr/>
    </dgm:pt>
  </dgm:ptLst>
  <dgm:cxnLst>
    <dgm:cxn modelId="{5E0CE82D-4A19-4FB0-A84D-E1CB12911892}" srcId="{A634E73B-3050-4630-B188-432BF6AE4C39}" destId="{82536C51-7A3E-4489-87DE-EB68C4055C95}" srcOrd="0" destOrd="0" parTransId="{B86383C7-889E-4CAE-9920-9C6B97F5DE0B}" sibTransId="{3139C970-0047-479E-92BD-A55147EBBAEA}"/>
    <dgm:cxn modelId="{82722F3A-C272-4ABF-83BF-60DBD7F8BBD1}" type="presOf" srcId="{A634E73B-3050-4630-B188-432BF6AE4C39}" destId="{955504D7-3C94-4250-9E0D-7F9A8DCF1FBA}" srcOrd="0" destOrd="0" presId="urn:microsoft.com/office/officeart/2005/8/layout/vList4"/>
    <dgm:cxn modelId="{EC95876F-F203-4B93-BD5F-8337E6424456}" type="presOf" srcId="{1463DA0A-0D46-4C43-803C-34E45CBA5AE0}" destId="{699BDD97-FD9E-4151-A267-9B8EF0000A7E}" srcOrd="1" destOrd="0" presId="urn:microsoft.com/office/officeart/2005/8/layout/vList4"/>
    <dgm:cxn modelId="{6BC7C0B1-C139-4321-9189-050957094147}" srcId="{A634E73B-3050-4630-B188-432BF6AE4C39}" destId="{1463DA0A-0D46-4C43-803C-34E45CBA5AE0}" srcOrd="1" destOrd="0" parTransId="{444676EF-8091-474D-AF8F-C58A2239443F}" sibTransId="{877B0229-762D-4397-87DC-E98B414F7001}"/>
    <dgm:cxn modelId="{8FA2ABDB-34F8-4AA1-AA2A-33C40FE546C1}" type="presOf" srcId="{82536C51-7A3E-4489-87DE-EB68C4055C95}" destId="{D4AE5FE6-150A-4D95-AE4C-A57E81F4429D}" srcOrd="0" destOrd="0" presId="urn:microsoft.com/office/officeart/2005/8/layout/vList4"/>
    <dgm:cxn modelId="{2C52A1E0-AC20-4782-A1FF-A482B5BB0313}" type="presOf" srcId="{82536C51-7A3E-4489-87DE-EB68C4055C95}" destId="{9E098D1B-5761-46DF-A416-92F060CCEEF8}" srcOrd="1" destOrd="0" presId="urn:microsoft.com/office/officeart/2005/8/layout/vList4"/>
    <dgm:cxn modelId="{2CED93F8-C0E1-4E20-83C6-678D979DA9B4}" type="presOf" srcId="{1463DA0A-0D46-4C43-803C-34E45CBA5AE0}" destId="{728C9DA6-0930-4E7A-96A1-36CE31217FA8}" srcOrd="0" destOrd="0" presId="urn:microsoft.com/office/officeart/2005/8/layout/vList4"/>
    <dgm:cxn modelId="{4C5D8B0E-C63A-4D36-AC5B-7439E88A5D3C}" type="presParOf" srcId="{955504D7-3C94-4250-9E0D-7F9A8DCF1FBA}" destId="{3D3A5689-37F3-42DF-A6E1-73F65314F13F}" srcOrd="0" destOrd="0" presId="urn:microsoft.com/office/officeart/2005/8/layout/vList4"/>
    <dgm:cxn modelId="{DEAC8A5D-6C51-44E3-AB3B-AD5A336BAEFD}" type="presParOf" srcId="{3D3A5689-37F3-42DF-A6E1-73F65314F13F}" destId="{D4AE5FE6-150A-4D95-AE4C-A57E81F4429D}" srcOrd="0" destOrd="0" presId="urn:microsoft.com/office/officeart/2005/8/layout/vList4"/>
    <dgm:cxn modelId="{9DCE844C-0CC1-4F78-9017-5FE578689B46}" type="presParOf" srcId="{3D3A5689-37F3-42DF-A6E1-73F65314F13F}" destId="{D9BED480-BE08-4FAE-BD54-70EC03333006}" srcOrd="1" destOrd="0" presId="urn:microsoft.com/office/officeart/2005/8/layout/vList4"/>
    <dgm:cxn modelId="{7715F648-E23A-4BAF-9EA3-C1CD959B8D68}" type="presParOf" srcId="{3D3A5689-37F3-42DF-A6E1-73F65314F13F}" destId="{9E098D1B-5761-46DF-A416-92F060CCEEF8}" srcOrd="2" destOrd="0" presId="urn:microsoft.com/office/officeart/2005/8/layout/vList4"/>
    <dgm:cxn modelId="{9BB2D49B-D604-4046-B3A3-2C3B78710711}" type="presParOf" srcId="{955504D7-3C94-4250-9E0D-7F9A8DCF1FBA}" destId="{01A74975-E907-4008-86A7-519964081B1A}" srcOrd="1" destOrd="0" presId="urn:microsoft.com/office/officeart/2005/8/layout/vList4"/>
    <dgm:cxn modelId="{F87B9EA2-02EC-4833-BC8F-7CE86665A77D}" type="presParOf" srcId="{955504D7-3C94-4250-9E0D-7F9A8DCF1FBA}" destId="{44DE758A-11ED-4689-957A-ED398AF17EA5}" srcOrd="2" destOrd="0" presId="urn:microsoft.com/office/officeart/2005/8/layout/vList4"/>
    <dgm:cxn modelId="{9496A743-0D25-4102-AF15-EC47C516881A}" type="presParOf" srcId="{44DE758A-11ED-4689-957A-ED398AF17EA5}" destId="{728C9DA6-0930-4E7A-96A1-36CE31217FA8}" srcOrd="0" destOrd="0" presId="urn:microsoft.com/office/officeart/2005/8/layout/vList4"/>
    <dgm:cxn modelId="{FD0940DF-4B5F-43FF-AF42-9C6BD7E195AC}" type="presParOf" srcId="{44DE758A-11ED-4689-957A-ED398AF17EA5}" destId="{C173615E-CE43-46E5-9E90-1E3658341B9F}" srcOrd="1" destOrd="0" presId="urn:microsoft.com/office/officeart/2005/8/layout/vList4"/>
    <dgm:cxn modelId="{A8D45659-6C5F-4C93-A5AD-74078301E9F1}" type="presParOf" srcId="{44DE758A-11ED-4689-957A-ED398AF17EA5}" destId="{699BDD97-FD9E-4151-A267-9B8EF0000A7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634E73B-3050-4630-B188-432BF6AE4C39}"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pt-BR"/>
        </a:p>
      </dgm:t>
    </dgm:pt>
    <dgm:pt modelId="{82536C51-7A3E-4489-87DE-EB68C4055C95}">
      <dgm:prSet phldrT="[Texto]"/>
      <dgm:spPr/>
      <dgm:t>
        <a:bodyPr/>
        <a:lstStyle/>
        <a:p>
          <a:pPr algn="just"/>
          <a:r>
            <a:rPr lang="pt-BR" b="1" dirty="0">
              <a:latin typeface="+mn-lt"/>
            </a:rPr>
            <a:t>Após a aprovação da LOA:</a:t>
          </a:r>
        </a:p>
        <a:p>
          <a:pPr algn="just"/>
          <a:r>
            <a:rPr lang="pt-BR" b="1" dirty="0">
              <a:latin typeface="+mn-lt"/>
            </a:rPr>
            <a:t>4)</a:t>
          </a:r>
          <a:r>
            <a:rPr lang="pt-BR" b="0" dirty="0">
              <a:latin typeface="+mn-lt"/>
            </a:rPr>
            <a:t> A</a:t>
          </a:r>
          <a:r>
            <a:rPr lang="pt-BR" dirty="0">
              <a:latin typeface="+mn-lt"/>
            </a:rPr>
            <a:t>nalisar se está sendo dada transparência à execução do orçamento (despesas e receitas), conforme </a:t>
          </a:r>
          <a:r>
            <a:rPr lang="pt-BR" dirty="0" err="1">
              <a:latin typeface="+mn-lt"/>
            </a:rPr>
            <a:t>arts</a:t>
          </a:r>
          <a:r>
            <a:rPr lang="pt-BR" dirty="0">
              <a:latin typeface="+mn-lt"/>
            </a:rPr>
            <a:t>. 48 e 48-A da LRF. </a:t>
          </a:r>
        </a:p>
        <a:p>
          <a:pPr algn="just"/>
          <a:r>
            <a:rPr lang="pt-BR" b="1" dirty="0">
              <a:latin typeface="+mn-lt"/>
            </a:rPr>
            <a:t>5) </a:t>
          </a:r>
          <a:r>
            <a:rPr lang="pt-BR" dirty="0">
              <a:latin typeface="+mn-lt"/>
            </a:rPr>
            <a:t>Verificar se a execução do orçamento está indo ao encontro das diretrizes, objetivos, metas e prioridades previstos anteriormente no PPA e na LDO.</a:t>
          </a:r>
        </a:p>
      </dgm:t>
    </dgm:pt>
    <dgm:pt modelId="{B86383C7-889E-4CAE-9920-9C6B97F5DE0B}" type="parTrans" cxnId="{5E0CE82D-4A19-4FB0-A84D-E1CB12911892}">
      <dgm:prSet/>
      <dgm:spPr/>
      <dgm:t>
        <a:bodyPr/>
        <a:lstStyle/>
        <a:p>
          <a:endParaRPr lang="pt-BR"/>
        </a:p>
      </dgm:t>
    </dgm:pt>
    <dgm:pt modelId="{3139C970-0047-479E-92BD-A55147EBBAEA}" type="sibTrans" cxnId="{5E0CE82D-4A19-4FB0-A84D-E1CB12911892}">
      <dgm:prSet/>
      <dgm:spPr/>
      <dgm:t>
        <a:bodyPr/>
        <a:lstStyle/>
        <a:p>
          <a:endParaRPr lang="pt-BR"/>
        </a:p>
      </dgm:t>
    </dgm:pt>
    <dgm:pt modelId="{1463DA0A-0D46-4C43-803C-34E45CBA5AE0}">
      <dgm:prSet phldrT="[Texto]"/>
      <dgm:spPr/>
      <dgm:t>
        <a:bodyPr/>
        <a:lstStyle/>
        <a:p>
          <a:pPr algn="just"/>
          <a:r>
            <a:rPr lang="pt-BR" b="1" dirty="0">
              <a:latin typeface="+mn-lt"/>
            </a:rPr>
            <a:t>6) </a:t>
          </a:r>
          <a:r>
            <a:rPr lang="pt-BR" dirty="0">
              <a:latin typeface="+mn-lt"/>
            </a:rPr>
            <a:t>Avaliar se estão ocorrendo quaisquer das circunstâncias vedadas no Art. 167 da CF, como, por exemplo, início de programas ou projetos não previstos na LOA, ou abertura de créditos adicionais suplementares ou especiais sem autorização legislativa.</a:t>
          </a:r>
        </a:p>
      </dgm:t>
    </dgm:pt>
    <dgm:pt modelId="{444676EF-8091-474D-AF8F-C58A2239443F}" type="parTrans" cxnId="{6BC7C0B1-C139-4321-9189-050957094147}">
      <dgm:prSet/>
      <dgm:spPr/>
      <dgm:t>
        <a:bodyPr/>
        <a:lstStyle/>
        <a:p>
          <a:endParaRPr lang="pt-BR"/>
        </a:p>
      </dgm:t>
    </dgm:pt>
    <dgm:pt modelId="{877B0229-762D-4397-87DC-E98B414F7001}" type="sibTrans" cxnId="{6BC7C0B1-C139-4321-9189-050957094147}">
      <dgm:prSet/>
      <dgm:spPr/>
      <dgm:t>
        <a:bodyPr/>
        <a:lstStyle/>
        <a:p>
          <a:endParaRPr lang="pt-BR"/>
        </a:p>
      </dgm:t>
    </dgm:pt>
    <dgm:pt modelId="{955504D7-3C94-4250-9E0D-7F9A8DCF1FBA}" type="pres">
      <dgm:prSet presAssocID="{A634E73B-3050-4630-B188-432BF6AE4C39}" presName="linear" presStyleCnt="0">
        <dgm:presLayoutVars>
          <dgm:dir/>
          <dgm:resizeHandles val="exact"/>
        </dgm:presLayoutVars>
      </dgm:prSet>
      <dgm:spPr/>
    </dgm:pt>
    <dgm:pt modelId="{3D3A5689-37F3-42DF-A6E1-73F65314F13F}" type="pres">
      <dgm:prSet presAssocID="{82536C51-7A3E-4489-87DE-EB68C4055C95}" presName="comp" presStyleCnt="0"/>
      <dgm:spPr/>
    </dgm:pt>
    <dgm:pt modelId="{D4AE5FE6-150A-4D95-AE4C-A57E81F4429D}" type="pres">
      <dgm:prSet presAssocID="{82536C51-7A3E-4489-87DE-EB68C4055C95}" presName="box" presStyleLbl="node1" presStyleIdx="0" presStyleCnt="2"/>
      <dgm:spPr/>
    </dgm:pt>
    <dgm:pt modelId="{D9BED480-BE08-4FAE-BD54-70EC03333006}" type="pres">
      <dgm:prSet presAssocID="{82536C51-7A3E-4489-87DE-EB68C4055C95}"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dgm:spPr>
      <dgm:extLst>
        <a:ext uri="{E40237B7-FDA0-4F09-8148-C483321AD2D9}">
          <dgm14:cNvPr xmlns:dgm14="http://schemas.microsoft.com/office/drawing/2010/diagram" id="0" name="" descr="Câmera de segurança com preenchimento sólido"/>
        </a:ext>
      </dgm:extLst>
    </dgm:pt>
    <dgm:pt modelId="{9E098D1B-5761-46DF-A416-92F060CCEEF8}" type="pres">
      <dgm:prSet presAssocID="{82536C51-7A3E-4489-87DE-EB68C4055C95}" presName="text" presStyleLbl="node1" presStyleIdx="0" presStyleCnt="2">
        <dgm:presLayoutVars>
          <dgm:bulletEnabled val="1"/>
        </dgm:presLayoutVars>
      </dgm:prSet>
      <dgm:spPr/>
    </dgm:pt>
    <dgm:pt modelId="{01A74975-E907-4008-86A7-519964081B1A}" type="pres">
      <dgm:prSet presAssocID="{3139C970-0047-479E-92BD-A55147EBBAEA}" presName="spacer" presStyleCnt="0"/>
      <dgm:spPr/>
    </dgm:pt>
    <dgm:pt modelId="{44DE758A-11ED-4689-957A-ED398AF17EA5}" type="pres">
      <dgm:prSet presAssocID="{1463DA0A-0D46-4C43-803C-34E45CBA5AE0}" presName="comp" presStyleCnt="0"/>
      <dgm:spPr/>
    </dgm:pt>
    <dgm:pt modelId="{728C9DA6-0930-4E7A-96A1-36CE31217FA8}" type="pres">
      <dgm:prSet presAssocID="{1463DA0A-0D46-4C43-803C-34E45CBA5AE0}" presName="box" presStyleLbl="node1" presStyleIdx="1" presStyleCnt="2" custLinFactNeighborY="51"/>
      <dgm:spPr/>
    </dgm:pt>
    <dgm:pt modelId="{C173615E-CE43-46E5-9E90-1E3658341B9F}" type="pres">
      <dgm:prSet presAssocID="{1463DA0A-0D46-4C43-803C-34E45CBA5AE0}" presName="img"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Cruz do escudo com preenchimento sólido"/>
        </a:ext>
      </dgm:extLst>
    </dgm:pt>
    <dgm:pt modelId="{699BDD97-FD9E-4151-A267-9B8EF0000A7E}" type="pres">
      <dgm:prSet presAssocID="{1463DA0A-0D46-4C43-803C-34E45CBA5AE0}" presName="text" presStyleLbl="node1" presStyleIdx="1" presStyleCnt="2">
        <dgm:presLayoutVars>
          <dgm:bulletEnabled val="1"/>
        </dgm:presLayoutVars>
      </dgm:prSet>
      <dgm:spPr/>
    </dgm:pt>
  </dgm:ptLst>
  <dgm:cxnLst>
    <dgm:cxn modelId="{5E0CE82D-4A19-4FB0-A84D-E1CB12911892}" srcId="{A634E73B-3050-4630-B188-432BF6AE4C39}" destId="{82536C51-7A3E-4489-87DE-EB68C4055C95}" srcOrd="0" destOrd="0" parTransId="{B86383C7-889E-4CAE-9920-9C6B97F5DE0B}" sibTransId="{3139C970-0047-479E-92BD-A55147EBBAEA}"/>
    <dgm:cxn modelId="{82722F3A-C272-4ABF-83BF-60DBD7F8BBD1}" type="presOf" srcId="{A634E73B-3050-4630-B188-432BF6AE4C39}" destId="{955504D7-3C94-4250-9E0D-7F9A8DCF1FBA}" srcOrd="0" destOrd="0" presId="urn:microsoft.com/office/officeart/2005/8/layout/vList4"/>
    <dgm:cxn modelId="{EC95876F-F203-4B93-BD5F-8337E6424456}" type="presOf" srcId="{1463DA0A-0D46-4C43-803C-34E45CBA5AE0}" destId="{699BDD97-FD9E-4151-A267-9B8EF0000A7E}" srcOrd="1" destOrd="0" presId="urn:microsoft.com/office/officeart/2005/8/layout/vList4"/>
    <dgm:cxn modelId="{6BC7C0B1-C139-4321-9189-050957094147}" srcId="{A634E73B-3050-4630-B188-432BF6AE4C39}" destId="{1463DA0A-0D46-4C43-803C-34E45CBA5AE0}" srcOrd="1" destOrd="0" parTransId="{444676EF-8091-474D-AF8F-C58A2239443F}" sibTransId="{877B0229-762D-4397-87DC-E98B414F7001}"/>
    <dgm:cxn modelId="{8FA2ABDB-34F8-4AA1-AA2A-33C40FE546C1}" type="presOf" srcId="{82536C51-7A3E-4489-87DE-EB68C4055C95}" destId="{D4AE5FE6-150A-4D95-AE4C-A57E81F4429D}" srcOrd="0" destOrd="0" presId="urn:microsoft.com/office/officeart/2005/8/layout/vList4"/>
    <dgm:cxn modelId="{2C52A1E0-AC20-4782-A1FF-A482B5BB0313}" type="presOf" srcId="{82536C51-7A3E-4489-87DE-EB68C4055C95}" destId="{9E098D1B-5761-46DF-A416-92F060CCEEF8}" srcOrd="1" destOrd="0" presId="urn:microsoft.com/office/officeart/2005/8/layout/vList4"/>
    <dgm:cxn modelId="{2CED93F8-C0E1-4E20-83C6-678D979DA9B4}" type="presOf" srcId="{1463DA0A-0D46-4C43-803C-34E45CBA5AE0}" destId="{728C9DA6-0930-4E7A-96A1-36CE31217FA8}" srcOrd="0" destOrd="0" presId="urn:microsoft.com/office/officeart/2005/8/layout/vList4"/>
    <dgm:cxn modelId="{4C5D8B0E-C63A-4D36-AC5B-7439E88A5D3C}" type="presParOf" srcId="{955504D7-3C94-4250-9E0D-7F9A8DCF1FBA}" destId="{3D3A5689-37F3-42DF-A6E1-73F65314F13F}" srcOrd="0" destOrd="0" presId="urn:microsoft.com/office/officeart/2005/8/layout/vList4"/>
    <dgm:cxn modelId="{DEAC8A5D-6C51-44E3-AB3B-AD5A336BAEFD}" type="presParOf" srcId="{3D3A5689-37F3-42DF-A6E1-73F65314F13F}" destId="{D4AE5FE6-150A-4D95-AE4C-A57E81F4429D}" srcOrd="0" destOrd="0" presId="urn:microsoft.com/office/officeart/2005/8/layout/vList4"/>
    <dgm:cxn modelId="{9DCE844C-0CC1-4F78-9017-5FE578689B46}" type="presParOf" srcId="{3D3A5689-37F3-42DF-A6E1-73F65314F13F}" destId="{D9BED480-BE08-4FAE-BD54-70EC03333006}" srcOrd="1" destOrd="0" presId="urn:microsoft.com/office/officeart/2005/8/layout/vList4"/>
    <dgm:cxn modelId="{7715F648-E23A-4BAF-9EA3-C1CD959B8D68}" type="presParOf" srcId="{3D3A5689-37F3-42DF-A6E1-73F65314F13F}" destId="{9E098D1B-5761-46DF-A416-92F060CCEEF8}" srcOrd="2" destOrd="0" presId="urn:microsoft.com/office/officeart/2005/8/layout/vList4"/>
    <dgm:cxn modelId="{9BB2D49B-D604-4046-B3A3-2C3B78710711}" type="presParOf" srcId="{955504D7-3C94-4250-9E0D-7F9A8DCF1FBA}" destId="{01A74975-E907-4008-86A7-519964081B1A}" srcOrd="1" destOrd="0" presId="urn:microsoft.com/office/officeart/2005/8/layout/vList4"/>
    <dgm:cxn modelId="{F87B9EA2-02EC-4833-BC8F-7CE86665A77D}" type="presParOf" srcId="{955504D7-3C94-4250-9E0D-7F9A8DCF1FBA}" destId="{44DE758A-11ED-4689-957A-ED398AF17EA5}" srcOrd="2" destOrd="0" presId="urn:microsoft.com/office/officeart/2005/8/layout/vList4"/>
    <dgm:cxn modelId="{9496A743-0D25-4102-AF15-EC47C516881A}" type="presParOf" srcId="{44DE758A-11ED-4689-957A-ED398AF17EA5}" destId="{728C9DA6-0930-4E7A-96A1-36CE31217FA8}" srcOrd="0" destOrd="0" presId="urn:microsoft.com/office/officeart/2005/8/layout/vList4"/>
    <dgm:cxn modelId="{FD0940DF-4B5F-43FF-AF42-9C6BD7E195AC}" type="presParOf" srcId="{44DE758A-11ED-4689-957A-ED398AF17EA5}" destId="{C173615E-CE43-46E5-9E90-1E3658341B9F}" srcOrd="1" destOrd="0" presId="urn:microsoft.com/office/officeart/2005/8/layout/vList4"/>
    <dgm:cxn modelId="{A8D45659-6C5F-4C93-A5AD-74078301E9F1}" type="presParOf" srcId="{44DE758A-11ED-4689-957A-ED398AF17EA5}" destId="{699BDD97-FD9E-4151-A267-9B8EF0000A7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B56E5-5BC1-4D89-86B6-C4DDF5872B59}" type="doc">
      <dgm:prSet loTypeId="urn:microsoft.com/office/officeart/2005/8/layout/venn1" loCatId="relationship" qsTypeId="urn:microsoft.com/office/officeart/2005/8/quickstyle/simple1" qsCatId="simple" csTypeId="urn:microsoft.com/office/officeart/2005/8/colors/accent1_4" csCatId="accent1" phldr="1"/>
      <dgm:spPr/>
      <dgm:t>
        <a:bodyPr/>
        <a:lstStyle/>
        <a:p>
          <a:endParaRPr lang="pt-BR"/>
        </a:p>
      </dgm:t>
    </dgm:pt>
    <dgm:pt modelId="{B7A69C02-745F-4472-B55A-6F6F94561420}">
      <dgm:prSet phldrT="[Texto]"/>
      <dgm:spPr/>
      <dgm:t>
        <a:bodyPr/>
        <a:lstStyle/>
        <a:p>
          <a:r>
            <a:rPr lang="pt-BR" b="1" dirty="0"/>
            <a:t>Legislar</a:t>
          </a:r>
        </a:p>
      </dgm:t>
    </dgm:pt>
    <dgm:pt modelId="{3CCC7276-EABC-45CD-90CA-55D750EB0E86}" type="parTrans" cxnId="{BD11B773-37CA-49A2-BCC7-E1931886B728}">
      <dgm:prSet/>
      <dgm:spPr/>
      <dgm:t>
        <a:bodyPr/>
        <a:lstStyle/>
        <a:p>
          <a:endParaRPr lang="pt-BR"/>
        </a:p>
      </dgm:t>
    </dgm:pt>
    <dgm:pt modelId="{4CC85D3A-3A26-46E7-8D28-FC1B6FB13D68}" type="sibTrans" cxnId="{BD11B773-37CA-49A2-BCC7-E1931886B728}">
      <dgm:prSet/>
      <dgm:spPr/>
      <dgm:t>
        <a:bodyPr/>
        <a:lstStyle/>
        <a:p>
          <a:endParaRPr lang="pt-BR"/>
        </a:p>
      </dgm:t>
    </dgm:pt>
    <dgm:pt modelId="{7BD7F9AB-2E13-4F47-873A-924D2C1B8DCB}">
      <dgm:prSet phldrT="[Texto]"/>
      <dgm:spPr/>
      <dgm:t>
        <a:bodyPr/>
        <a:lstStyle/>
        <a:p>
          <a:r>
            <a:rPr lang="pt-BR" b="1" dirty="0"/>
            <a:t>Fiscalizar</a:t>
          </a:r>
        </a:p>
      </dgm:t>
    </dgm:pt>
    <dgm:pt modelId="{06DDBF53-7C63-4AD3-9AB6-20C5C902587C}" type="parTrans" cxnId="{CE0BB30F-6740-408A-9371-1AB9AE2FEC6C}">
      <dgm:prSet/>
      <dgm:spPr/>
      <dgm:t>
        <a:bodyPr/>
        <a:lstStyle/>
        <a:p>
          <a:endParaRPr lang="pt-BR"/>
        </a:p>
      </dgm:t>
    </dgm:pt>
    <dgm:pt modelId="{4E96F1C6-C7F9-4D67-B2B3-15A7ACB71ED6}" type="sibTrans" cxnId="{CE0BB30F-6740-408A-9371-1AB9AE2FEC6C}">
      <dgm:prSet/>
      <dgm:spPr/>
      <dgm:t>
        <a:bodyPr/>
        <a:lstStyle/>
        <a:p>
          <a:endParaRPr lang="pt-BR"/>
        </a:p>
      </dgm:t>
    </dgm:pt>
    <dgm:pt modelId="{4A476778-F3F5-41D8-BE60-55B61292EEB7}">
      <dgm:prSet phldrT="[Texto]"/>
      <dgm:spPr/>
      <dgm:t>
        <a:bodyPr/>
        <a:lstStyle/>
        <a:p>
          <a:r>
            <a:rPr lang="pt-BR" dirty="0"/>
            <a:t>Acompanhar a atuação do Poder Executivo (prefeito, secretários e demais servidores).</a:t>
          </a:r>
        </a:p>
      </dgm:t>
    </dgm:pt>
    <dgm:pt modelId="{3761210E-B9C6-4F3A-9E4D-A726F3DFF0E4}" type="sibTrans" cxnId="{817F7F4E-6746-49BD-855B-CCFDBB3A640C}">
      <dgm:prSet/>
      <dgm:spPr/>
      <dgm:t>
        <a:bodyPr/>
        <a:lstStyle/>
        <a:p>
          <a:endParaRPr lang="pt-BR"/>
        </a:p>
      </dgm:t>
    </dgm:pt>
    <dgm:pt modelId="{4920A444-E8E3-49FA-9861-74E51B918728}" type="parTrans" cxnId="{817F7F4E-6746-49BD-855B-CCFDBB3A640C}">
      <dgm:prSet/>
      <dgm:spPr/>
      <dgm:t>
        <a:bodyPr/>
        <a:lstStyle/>
        <a:p>
          <a:endParaRPr lang="pt-BR"/>
        </a:p>
      </dgm:t>
    </dgm:pt>
    <dgm:pt modelId="{2FFB5727-AF42-4E7C-BD75-822B71811771}">
      <dgm:prSet phldrT="[Texto]"/>
      <dgm:spPr/>
      <dgm:t>
        <a:bodyPr/>
        <a:lstStyle/>
        <a:p>
          <a:r>
            <a:rPr lang="pt-BR" dirty="0"/>
            <a:t>Propor e votar leis de interesse local, em sessões ordinárias e extraordinárias.</a:t>
          </a:r>
        </a:p>
      </dgm:t>
    </dgm:pt>
    <dgm:pt modelId="{D720B839-83E2-491B-8744-8D2CB9505441}" type="sibTrans" cxnId="{6EF98D12-1183-4C6D-9FB1-177B4086DB3E}">
      <dgm:prSet/>
      <dgm:spPr/>
      <dgm:t>
        <a:bodyPr/>
        <a:lstStyle/>
        <a:p>
          <a:endParaRPr lang="pt-BR"/>
        </a:p>
      </dgm:t>
    </dgm:pt>
    <dgm:pt modelId="{73E7FE73-E401-4D3B-89C3-70448B712816}" type="parTrans" cxnId="{6EF98D12-1183-4C6D-9FB1-177B4086DB3E}">
      <dgm:prSet/>
      <dgm:spPr/>
      <dgm:t>
        <a:bodyPr/>
        <a:lstStyle/>
        <a:p>
          <a:endParaRPr lang="pt-BR"/>
        </a:p>
      </dgm:t>
    </dgm:pt>
    <dgm:pt modelId="{119D30B4-397A-4CC1-991A-65E470DDE7C9}" type="pres">
      <dgm:prSet presAssocID="{261B56E5-5BC1-4D89-86B6-C4DDF5872B59}" presName="compositeShape" presStyleCnt="0">
        <dgm:presLayoutVars>
          <dgm:chMax val="7"/>
          <dgm:dir/>
          <dgm:resizeHandles val="exact"/>
        </dgm:presLayoutVars>
      </dgm:prSet>
      <dgm:spPr/>
    </dgm:pt>
    <dgm:pt modelId="{69A7F8E4-43E9-46A4-9953-428A61B0755B}" type="pres">
      <dgm:prSet presAssocID="{B7A69C02-745F-4472-B55A-6F6F94561420}" presName="circ1" presStyleLbl="vennNode1" presStyleIdx="0" presStyleCnt="2"/>
      <dgm:spPr/>
    </dgm:pt>
    <dgm:pt modelId="{FD829680-6CAD-4EC0-AA65-538F53FF49C9}" type="pres">
      <dgm:prSet presAssocID="{B7A69C02-745F-4472-B55A-6F6F94561420}" presName="circ1Tx" presStyleLbl="revTx" presStyleIdx="0" presStyleCnt="0">
        <dgm:presLayoutVars>
          <dgm:chMax val="0"/>
          <dgm:chPref val="0"/>
          <dgm:bulletEnabled val="1"/>
        </dgm:presLayoutVars>
      </dgm:prSet>
      <dgm:spPr/>
    </dgm:pt>
    <dgm:pt modelId="{9474C3CB-AFFF-4AC0-BFF3-23152D550122}" type="pres">
      <dgm:prSet presAssocID="{7BD7F9AB-2E13-4F47-873A-924D2C1B8DCB}" presName="circ2" presStyleLbl="vennNode1" presStyleIdx="1" presStyleCnt="2"/>
      <dgm:spPr/>
    </dgm:pt>
    <dgm:pt modelId="{E492493C-4BA6-4A51-95F5-19321045F4D0}" type="pres">
      <dgm:prSet presAssocID="{7BD7F9AB-2E13-4F47-873A-924D2C1B8DCB}" presName="circ2Tx" presStyleLbl="revTx" presStyleIdx="0" presStyleCnt="0">
        <dgm:presLayoutVars>
          <dgm:chMax val="0"/>
          <dgm:chPref val="0"/>
          <dgm:bulletEnabled val="1"/>
        </dgm:presLayoutVars>
      </dgm:prSet>
      <dgm:spPr/>
    </dgm:pt>
  </dgm:ptLst>
  <dgm:cxnLst>
    <dgm:cxn modelId="{CE0BB30F-6740-408A-9371-1AB9AE2FEC6C}" srcId="{261B56E5-5BC1-4D89-86B6-C4DDF5872B59}" destId="{7BD7F9AB-2E13-4F47-873A-924D2C1B8DCB}" srcOrd="1" destOrd="0" parTransId="{06DDBF53-7C63-4AD3-9AB6-20C5C902587C}" sibTransId="{4E96F1C6-C7F9-4D67-B2B3-15A7ACB71ED6}"/>
    <dgm:cxn modelId="{6EF98D12-1183-4C6D-9FB1-177B4086DB3E}" srcId="{B7A69C02-745F-4472-B55A-6F6F94561420}" destId="{2FFB5727-AF42-4E7C-BD75-822B71811771}" srcOrd="0" destOrd="0" parTransId="{73E7FE73-E401-4D3B-89C3-70448B712816}" sibTransId="{D720B839-83E2-491B-8744-8D2CB9505441}"/>
    <dgm:cxn modelId="{113BD41C-32FC-4899-A6B7-F15ABF565355}" type="presOf" srcId="{2FFB5727-AF42-4E7C-BD75-822B71811771}" destId="{FD829680-6CAD-4EC0-AA65-538F53FF49C9}" srcOrd="1" destOrd="1" presId="urn:microsoft.com/office/officeart/2005/8/layout/venn1"/>
    <dgm:cxn modelId="{4E4C9E2E-C391-4E7E-B7DD-C1F1CA7B250B}" type="presOf" srcId="{7BD7F9AB-2E13-4F47-873A-924D2C1B8DCB}" destId="{9474C3CB-AFFF-4AC0-BFF3-23152D550122}" srcOrd="0" destOrd="0" presId="urn:microsoft.com/office/officeart/2005/8/layout/venn1"/>
    <dgm:cxn modelId="{817F7F4E-6746-49BD-855B-CCFDBB3A640C}" srcId="{7BD7F9AB-2E13-4F47-873A-924D2C1B8DCB}" destId="{4A476778-F3F5-41D8-BE60-55B61292EEB7}" srcOrd="0" destOrd="0" parTransId="{4920A444-E8E3-49FA-9861-74E51B918728}" sibTransId="{3761210E-B9C6-4F3A-9E4D-A726F3DFF0E4}"/>
    <dgm:cxn modelId="{BD11B773-37CA-49A2-BCC7-E1931886B728}" srcId="{261B56E5-5BC1-4D89-86B6-C4DDF5872B59}" destId="{B7A69C02-745F-4472-B55A-6F6F94561420}" srcOrd="0" destOrd="0" parTransId="{3CCC7276-EABC-45CD-90CA-55D750EB0E86}" sibTransId="{4CC85D3A-3A26-46E7-8D28-FC1B6FB13D68}"/>
    <dgm:cxn modelId="{DF9F8D8F-975E-4646-AD1D-7336B189AE95}" type="presOf" srcId="{B7A69C02-745F-4472-B55A-6F6F94561420}" destId="{FD829680-6CAD-4EC0-AA65-538F53FF49C9}" srcOrd="1" destOrd="0" presId="urn:microsoft.com/office/officeart/2005/8/layout/venn1"/>
    <dgm:cxn modelId="{2202F3B6-55BF-4B02-8B99-CFB59095F839}" type="presOf" srcId="{4A476778-F3F5-41D8-BE60-55B61292EEB7}" destId="{E492493C-4BA6-4A51-95F5-19321045F4D0}" srcOrd="1" destOrd="1" presId="urn:microsoft.com/office/officeart/2005/8/layout/venn1"/>
    <dgm:cxn modelId="{1C2124BA-D244-4BEA-9C49-5AD3CD346AC3}" type="presOf" srcId="{4A476778-F3F5-41D8-BE60-55B61292EEB7}" destId="{9474C3CB-AFFF-4AC0-BFF3-23152D550122}" srcOrd="0" destOrd="1" presId="urn:microsoft.com/office/officeart/2005/8/layout/venn1"/>
    <dgm:cxn modelId="{62E90ED6-22C7-409E-A578-FDE74A619847}" type="presOf" srcId="{B7A69C02-745F-4472-B55A-6F6F94561420}" destId="{69A7F8E4-43E9-46A4-9953-428A61B0755B}" srcOrd="0" destOrd="0" presId="urn:microsoft.com/office/officeart/2005/8/layout/venn1"/>
    <dgm:cxn modelId="{78A241E8-4A86-499B-8A03-25F3A6124BBB}" type="presOf" srcId="{2FFB5727-AF42-4E7C-BD75-822B71811771}" destId="{69A7F8E4-43E9-46A4-9953-428A61B0755B}" srcOrd="0" destOrd="1" presId="urn:microsoft.com/office/officeart/2005/8/layout/venn1"/>
    <dgm:cxn modelId="{778708EA-0B0C-43E6-8FDB-F4891CD28D3F}" type="presOf" srcId="{7BD7F9AB-2E13-4F47-873A-924D2C1B8DCB}" destId="{E492493C-4BA6-4A51-95F5-19321045F4D0}" srcOrd="1" destOrd="0" presId="urn:microsoft.com/office/officeart/2005/8/layout/venn1"/>
    <dgm:cxn modelId="{71D096F6-3F34-49D7-B251-3A850A011403}" type="presOf" srcId="{261B56E5-5BC1-4D89-86B6-C4DDF5872B59}" destId="{119D30B4-397A-4CC1-991A-65E470DDE7C9}" srcOrd="0" destOrd="0" presId="urn:microsoft.com/office/officeart/2005/8/layout/venn1"/>
    <dgm:cxn modelId="{23228E4A-5588-474E-ADFC-9D193D67345F}" type="presParOf" srcId="{119D30B4-397A-4CC1-991A-65E470DDE7C9}" destId="{69A7F8E4-43E9-46A4-9953-428A61B0755B}" srcOrd="0" destOrd="0" presId="urn:microsoft.com/office/officeart/2005/8/layout/venn1"/>
    <dgm:cxn modelId="{0A4252EB-6E44-439D-9600-768164C47488}" type="presParOf" srcId="{119D30B4-397A-4CC1-991A-65E470DDE7C9}" destId="{FD829680-6CAD-4EC0-AA65-538F53FF49C9}" srcOrd="1" destOrd="0" presId="urn:microsoft.com/office/officeart/2005/8/layout/venn1"/>
    <dgm:cxn modelId="{E9DC9355-CB91-4F72-B254-F935A1AE2B23}" type="presParOf" srcId="{119D30B4-397A-4CC1-991A-65E470DDE7C9}" destId="{9474C3CB-AFFF-4AC0-BFF3-23152D550122}" srcOrd="2" destOrd="0" presId="urn:microsoft.com/office/officeart/2005/8/layout/venn1"/>
    <dgm:cxn modelId="{A5882907-9114-4758-9BEA-753704D679FA}" type="presParOf" srcId="{119D30B4-397A-4CC1-991A-65E470DDE7C9}" destId="{E492493C-4BA6-4A51-95F5-19321045F4D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D1C040-CC86-4DDB-A1F0-2A9463AB624D}"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pt-BR"/>
        </a:p>
      </dgm:t>
    </dgm:pt>
    <dgm:pt modelId="{97331AFE-1570-4427-B9B9-A54D9E99A585}">
      <dgm:prSet custT="1"/>
      <dgm:spPr/>
      <dgm:t>
        <a:bodyPr/>
        <a:lstStyle/>
        <a:p>
          <a:pPr algn="just"/>
          <a:r>
            <a:rPr lang="pt-BR" sz="1600" dirty="0"/>
            <a:t>“</a:t>
          </a:r>
          <a:r>
            <a:rPr lang="pt-BR" sz="1600" i="1" dirty="0"/>
            <a:t>O ato pelo qual o </a:t>
          </a:r>
          <a:r>
            <a:rPr lang="pt-BR" sz="1600" b="1" i="1" dirty="0"/>
            <a:t>Poder Legislativo prevê e autoriza ao Poder Executivo</a:t>
          </a:r>
          <a:r>
            <a:rPr lang="pt-BR" sz="1600" i="1" dirty="0"/>
            <a:t>, por certo período e em pormenor, as </a:t>
          </a:r>
          <a:r>
            <a:rPr lang="pt-BR" sz="1600" b="1" i="1" dirty="0"/>
            <a:t>despesas </a:t>
          </a:r>
          <a:r>
            <a:rPr lang="pt-BR" sz="1600" i="1" dirty="0"/>
            <a:t>destinadas ao funcionamento dos serviços públicos e outros fins adotados pela política econômica ou geral do país, assim como a arrecadação das </a:t>
          </a:r>
          <a:r>
            <a:rPr lang="pt-BR" sz="1600" b="1" i="1" dirty="0"/>
            <a:t>receitas </a:t>
          </a:r>
          <a:r>
            <a:rPr lang="pt-BR" sz="1600" i="1" dirty="0"/>
            <a:t>já criadas em lei.</a:t>
          </a:r>
          <a:r>
            <a:rPr lang="pt-BR" sz="1600" dirty="0"/>
            <a:t>” – </a:t>
          </a:r>
          <a:r>
            <a:rPr lang="pt-BR" sz="1600" dirty="0" err="1"/>
            <a:t>Aliomar</a:t>
          </a:r>
          <a:r>
            <a:rPr lang="pt-BR" sz="1600" dirty="0"/>
            <a:t> Baleeiro</a:t>
          </a:r>
        </a:p>
      </dgm:t>
    </dgm:pt>
    <dgm:pt modelId="{9D79A66F-C857-4594-882F-0CE356AB1D58}" type="parTrans" cxnId="{73DAF20E-3264-4101-AB9F-0508B42F85AF}">
      <dgm:prSet/>
      <dgm:spPr/>
      <dgm:t>
        <a:bodyPr/>
        <a:lstStyle/>
        <a:p>
          <a:endParaRPr lang="pt-BR" sz="2200"/>
        </a:p>
      </dgm:t>
    </dgm:pt>
    <dgm:pt modelId="{A4E0FD3C-AA72-45F3-8E44-99CCAB3605E6}" type="sibTrans" cxnId="{73DAF20E-3264-4101-AB9F-0508B42F85AF}">
      <dgm:prSet/>
      <dgm:spPr/>
      <dgm:t>
        <a:bodyPr/>
        <a:lstStyle/>
        <a:p>
          <a:endParaRPr lang="pt-BR" sz="2200"/>
        </a:p>
      </dgm:t>
    </dgm:pt>
    <dgm:pt modelId="{3F13C8CE-F5FB-4542-9664-D7E89F894DD8}">
      <dgm:prSet custT="1"/>
      <dgm:spPr/>
      <dgm:t>
        <a:bodyPr/>
        <a:lstStyle/>
        <a:p>
          <a:pPr algn="just"/>
          <a:r>
            <a:rPr lang="pt-BR" sz="1600" dirty="0"/>
            <a:t>“[o orçamento público] </a:t>
          </a:r>
          <a:r>
            <a:rPr lang="pt-BR" sz="1600" i="1" dirty="0"/>
            <a:t>é a lei materialmente mais importante do ordenamento jurídico logo abaixo da Constituição</a:t>
          </a:r>
          <a:r>
            <a:rPr lang="pt-BR" sz="1600" dirty="0"/>
            <a:t>.” – Carlos Ayres Britto</a:t>
          </a:r>
        </a:p>
      </dgm:t>
    </dgm:pt>
    <dgm:pt modelId="{AAB9643D-4BC4-4D7E-8396-316B5A2517A3}" type="parTrans" cxnId="{A6F942A7-7FB1-4332-BB3A-30F9778B429C}">
      <dgm:prSet/>
      <dgm:spPr/>
      <dgm:t>
        <a:bodyPr/>
        <a:lstStyle/>
        <a:p>
          <a:endParaRPr lang="pt-BR" sz="2200"/>
        </a:p>
      </dgm:t>
    </dgm:pt>
    <dgm:pt modelId="{07304B6F-D4CD-4FE8-958D-8AE7999192A6}" type="sibTrans" cxnId="{A6F942A7-7FB1-4332-BB3A-30F9778B429C}">
      <dgm:prSet/>
      <dgm:spPr/>
      <dgm:t>
        <a:bodyPr/>
        <a:lstStyle/>
        <a:p>
          <a:endParaRPr lang="pt-BR" sz="2200"/>
        </a:p>
      </dgm:t>
    </dgm:pt>
    <dgm:pt modelId="{6CD7C6BA-CAFB-4520-8E18-7A2544457D13}">
      <dgm:prSet custT="1"/>
      <dgm:spPr/>
      <dgm:t>
        <a:bodyPr/>
        <a:lstStyle/>
        <a:p>
          <a:pPr algn="just"/>
          <a:r>
            <a:rPr lang="pt-BR" sz="1600" dirty="0"/>
            <a:t>“</a:t>
          </a:r>
          <a:r>
            <a:rPr lang="pt-BR" sz="1600" i="1" dirty="0"/>
            <a:t>[...] orçamento público é o instrumento através do qual </a:t>
          </a:r>
          <a:r>
            <a:rPr lang="pt-BR" sz="1600" b="1" i="1" dirty="0"/>
            <a:t>os cidadãos</a:t>
          </a:r>
          <a:r>
            <a:rPr lang="pt-BR" sz="1600" i="1" dirty="0"/>
            <a:t>, por intermédio de lei aprovada por seus representantes no Parlamento, </a:t>
          </a:r>
          <a:r>
            <a:rPr lang="pt-BR" sz="1600" b="1" i="1" dirty="0"/>
            <a:t>fixam a despesa e preveem a receita para o período de um ano</a:t>
          </a:r>
          <a:r>
            <a:rPr lang="pt-BR" sz="1600" i="1" dirty="0"/>
            <a:t>, a partir da </a:t>
          </a:r>
          <a:r>
            <a:rPr lang="pt-BR" sz="1600" b="1" i="1" dirty="0"/>
            <a:t>determinação dos serviços públicos que serão prestados</a:t>
          </a:r>
          <a:r>
            <a:rPr lang="pt-BR" sz="1600" i="1" dirty="0"/>
            <a:t> pelo Estado e dos demais objetivos da política orçamentária, bem como da </a:t>
          </a:r>
          <a:r>
            <a:rPr lang="pt-BR" sz="1600" b="1" i="1" dirty="0"/>
            <a:t>definição de quais, e de que forma, setores da sociedade financiarão a atividade estatal</a:t>
          </a:r>
          <a:r>
            <a:rPr lang="pt-BR" sz="1600" dirty="0"/>
            <a:t>.” – José de Ribamar Caldas Furtado</a:t>
          </a:r>
        </a:p>
      </dgm:t>
    </dgm:pt>
    <dgm:pt modelId="{EB269B6D-7BAD-4C09-9386-C5EF8C9EF894}" type="parTrans" cxnId="{EA2D7F4C-3E19-4359-BCDF-6CF2B2DBF05E}">
      <dgm:prSet/>
      <dgm:spPr/>
      <dgm:t>
        <a:bodyPr/>
        <a:lstStyle/>
        <a:p>
          <a:endParaRPr lang="pt-BR"/>
        </a:p>
      </dgm:t>
    </dgm:pt>
    <dgm:pt modelId="{335F1839-5E20-4FDB-AF97-DCCE50492429}" type="sibTrans" cxnId="{EA2D7F4C-3E19-4359-BCDF-6CF2B2DBF05E}">
      <dgm:prSet/>
      <dgm:spPr/>
      <dgm:t>
        <a:bodyPr/>
        <a:lstStyle/>
        <a:p>
          <a:endParaRPr lang="pt-BR"/>
        </a:p>
      </dgm:t>
    </dgm:pt>
    <dgm:pt modelId="{EE8831B6-596B-47B3-B045-730C53D1D1D8}" type="pres">
      <dgm:prSet presAssocID="{A8D1C040-CC86-4DDB-A1F0-2A9463AB624D}" presName="linear" presStyleCnt="0">
        <dgm:presLayoutVars>
          <dgm:animLvl val="lvl"/>
          <dgm:resizeHandles val="exact"/>
        </dgm:presLayoutVars>
      </dgm:prSet>
      <dgm:spPr/>
    </dgm:pt>
    <dgm:pt modelId="{D8D0A170-7ED7-44FC-A61D-648D8323148E}" type="pres">
      <dgm:prSet presAssocID="{97331AFE-1570-4427-B9B9-A54D9E99A585}" presName="parentText" presStyleLbl="node1" presStyleIdx="0" presStyleCnt="3">
        <dgm:presLayoutVars>
          <dgm:chMax val="0"/>
          <dgm:bulletEnabled val="1"/>
        </dgm:presLayoutVars>
      </dgm:prSet>
      <dgm:spPr/>
    </dgm:pt>
    <dgm:pt modelId="{F5F06EE3-1B9D-4C80-933D-5E2BD0307366}" type="pres">
      <dgm:prSet presAssocID="{A4E0FD3C-AA72-45F3-8E44-99CCAB3605E6}" presName="spacer" presStyleCnt="0"/>
      <dgm:spPr/>
    </dgm:pt>
    <dgm:pt modelId="{2F729468-6012-49E9-8433-F4ACE0BA8D19}" type="pres">
      <dgm:prSet presAssocID="{6CD7C6BA-CAFB-4520-8E18-7A2544457D13}" presName="parentText" presStyleLbl="node1" presStyleIdx="1" presStyleCnt="3">
        <dgm:presLayoutVars>
          <dgm:chMax val="0"/>
          <dgm:bulletEnabled val="1"/>
        </dgm:presLayoutVars>
      </dgm:prSet>
      <dgm:spPr/>
    </dgm:pt>
    <dgm:pt modelId="{8F7C7399-547E-49E1-9A40-A3151E6F3724}" type="pres">
      <dgm:prSet presAssocID="{335F1839-5E20-4FDB-AF97-DCCE50492429}" presName="spacer" presStyleCnt="0"/>
      <dgm:spPr/>
    </dgm:pt>
    <dgm:pt modelId="{7F86BCAE-4D8D-4FEB-BA13-7281014B61B1}" type="pres">
      <dgm:prSet presAssocID="{3F13C8CE-F5FB-4542-9664-D7E89F894DD8}" presName="parentText" presStyleLbl="node1" presStyleIdx="2" presStyleCnt="3">
        <dgm:presLayoutVars>
          <dgm:chMax val="0"/>
          <dgm:bulletEnabled val="1"/>
        </dgm:presLayoutVars>
      </dgm:prSet>
      <dgm:spPr/>
    </dgm:pt>
  </dgm:ptLst>
  <dgm:cxnLst>
    <dgm:cxn modelId="{73DAF20E-3264-4101-AB9F-0508B42F85AF}" srcId="{A8D1C040-CC86-4DDB-A1F0-2A9463AB624D}" destId="{97331AFE-1570-4427-B9B9-A54D9E99A585}" srcOrd="0" destOrd="0" parTransId="{9D79A66F-C857-4594-882F-0CE356AB1D58}" sibTransId="{A4E0FD3C-AA72-45F3-8E44-99CCAB3605E6}"/>
    <dgm:cxn modelId="{E9838D18-13CE-41A9-A765-FD08E0824EBA}" type="presOf" srcId="{3F13C8CE-F5FB-4542-9664-D7E89F894DD8}" destId="{7F86BCAE-4D8D-4FEB-BA13-7281014B61B1}" srcOrd="0" destOrd="0" presId="urn:microsoft.com/office/officeart/2005/8/layout/vList2"/>
    <dgm:cxn modelId="{AD24DD5D-DE3C-4BBA-9FC4-4F7990E6FD41}" type="presOf" srcId="{A8D1C040-CC86-4DDB-A1F0-2A9463AB624D}" destId="{EE8831B6-596B-47B3-B045-730C53D1D1D8}" srcOrd="0" destOrd="0" presId="urn:microsoft.com/office/officeart/2005/8/layout/vList2"/>
    <dgm:cxn modelId="{EA2D7F4C-3E19-4359-BCDF-6CF2B2DBF05E}" srcId="{A8D1C040-CC86-4DDB-A1F0-2A9463AB624D}" destId="{6CD7C6BA-CAFB-4520-8E18-7A2544457D13}" srcOrd="1" destOrd="0" parTransId="{EB269B6D-7BAD-4C09-9386-C5EF8C9EF894}" sibTransId="{335F1839-5E20-4FDB-AF97-DCCE50492429}"/>
    <dgm:cxn modelId="{7A270453-9866-41B2-9A21-D41300DD757F}" type="presOf" srcId="{97331AFE-1570-4427-B9B9-A54D9E99A585}" destId="{D8D0A170-7ED7-44FC-A61D-648D8323148E}" srcOrd="0" destOrd="0" presId="urn:microsoft.com/office/officeart/2005/8/layout/vList2"/>
    <dgm:cxn modelId="{7E0C83A0-868C-48FC-B939-36F6FA7B7378}" type="presOf" srcId="{6CD7C6BA-CAFB-4520-8E18-7A2544457D13}" destId="{2F729468-6012-49E9-8433-F4ACE0BA8D19}" srcOrd="0" destOrd="0" presId="urn:microsoft.com/office/officeart/2005/8/layout/vList2"/>
    <dgm:cxn modelId="{A6F942A7-7FB1-4332-BB3A-30F9778B429C}" srcId="{A8D1C040-CC86-4DDB-A1F0-2A9463AB624D}" destId="{3F13C8CE-F5FB-4542-9664-D7E89F894DD8}" srcOrd="2" destOrd="0" parTransId="{AAB9643D-4BC4-4D7E-8396-316B5A2517A3}" sibTransId="{07304B6F-D4CD-4FE8-958D-8AE7999192A6}"/>
    <dgm:cxn modelId="{FD0087F9-5EFA-4C22-AED6-6218025787F5}" type="presParOf" srcId="{EE8831B6-596B-47B3-B045-730C53D1D1D8}" destId="{D8D0A170-7ED7-44FC-A61D-648D8323148E}" srcOrd="0" destOrd="0" presId="urn:microsoft.com/office/officeart/2005/8/layout/vList2"/>
    <dgm:cxn modelId="{C3F77E54-AD61-4F27-A70D-6DC66CD95917}" type="presParOf" srcId="{EE8831B6-596B-47B3-B045-730C53D1D1D8}" destId="{F5F06EE3-1B9D-4C80-933D-5E2BD0307366}" srcOrd="1" destOrd="0" presId="urn:microsoft.com/office/officeart/2005/8/layout/vList2"/>
    <dgm:cxn modelId="{ADA8962F-66B9-43DC-B28A-3667447A4354}" type="presParOf" srcId="{EE8831B6-596B-47B3-B045-730C53D1D1D8}" destId="{2F729468-6012-49E9-8433-F4ACE0BA8D19}" srcOrd="2" destOrd="0" presId="urn:microsoft.com/office/officeart/2005/8/layout/vList2"/>
    <dgm:cxn modelId="{C98B1167-AD93-48D9-89D7-377A81C4CEF9}" type="presParOf" srcId="{EE8831B6-596B-47B3-B045-730C53D1D1D8}" destId="{8F7C7399-547E-49E1-9A40-A3151E6F3724}" srcOrd="3" destOrd="0" presId="urn:microsoft.com/office/officeart/2005/8/layout/vList2"/>
    <dgm:cxn modelId="{EB91E7FB-321D-45F7-8440-602DBCBEFCBA}" type="presParOf" srcId="{EE8831B6-596B-47B3-B045-730C53D1D1D8}" destId="{7F86BCAE-4D8D-4FEB-BA13-7281014B61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20317F-B13C-4316-9880-2954EBC6B61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99B00D47-9751-4D05-B61E-9DF3A5B513F6}">
      <dgm:prSet phldrT="[Texto]" custT="1"/>
      <dgm:spPr/>
      <dgm:t>
        <a:bodyPr/>
        <a:lstStyle/>
        <a:p>
          <a:r>
            <a:rPr lang="pt-BR" sz="1800" b="1" dirty="0"/>
            <a:t>POLÍTICO</a:t>
          </a:r>
          <a:endParaRPr lang="pt-BR" sz="1800" dirty="0"/>
        </a:p>
      </dgm:t>
    </dgm:pt>
    <dgm:pt modelId="{974684B5-462B-49C4-9228-12E71EBADC9E}" type="parTrans" cxnId="{FD185843-BA59-4314-AF94-FE99B7F44D26}">
      <dgm:prSet/>
      <dgm:spPr/>
      <dgm:t>
        <a:bodyPr/>
        <a:lstStyle/>
        <a:p>
          <a:endParaRPr lang="pt-BR" sz="1800"/>
        </a:p>
      </dgm:t>
    </dgm:pt>
    <dgm:pt modelId="{CB2F9E97-6D99-480B-A346-CCC55A702A2D}" type="sibTrans" cxnId="{FD185843-BA59-4314-AF94-FE99B7F44D26}">
      <dgm:prSet/>
      <dgm:spPr/>
      <dgm:t>
        <a:bodyPr/>
        <a:lstStyle/>
        <a:p>
          <a:endParaRPr lang="pt-BR" sz="1800"/>
        </a:p>
      </dgm:t>
    </dgm:pt>
    <dgm:pt modelId="{DE85D976-D6B3-48AC-BCE1-7AB31A103B9D}">
      <dgm:prSet phldrT="[Texto]" custT="1"/>
      <dgm:spPr/>
      <dgm:t>
        <a:bodyPr/>
        <a:lstStyle/>
        <a:p>
          <a:r>
            <a:rPr lang="pt-BR" sz="1800" b="1" dirty="0"/>
            <a:t>ECONÔMICO</a:t>
          </a:r>
          <a:endParaRPr lang="pt-BR" sz="1800" dirty="0"/>
        </a:p>
      </dgm:t>
    </dgm:pt>
    <dgm:pt modelId="{153BAC41-C4B9-449A-939E-2E2CBB871CD7}" type="parTrans" cxnId="{F253AE3F-0DD5-4137-845C-CF78BA25C70E}">
      <dgm:prSet/>
      <dgm:spPr/>
      <dgm:t>
        <a:bodyPr/>
        <a:lstStyle/>
        <a:p>
          <a:endParaRPr lang="pt-BR" sz="1800"/>
        </a:p>
      </dgm:t>
    </dgm:pt>
    <dgm:pt modelId="{85C9ED4C-7B45-4BC0-A3CA-002F38037DC3}" type="sibTrans" cxnId="{F253AE3F-0DD5-4137-845C-CF78BA25C70E}">
      <dgm:prSet/>
      <dgm:spPr/>
      <dgm:t>
        <a:bodyPr/>
        <a:lstStyle/>
        <a:p>
          <a:endParaRPr lang="pt-BR" sz="1800"/>
        </a:p>
      </dgm:t>
    </dgm:pt>
    <dgm:pt modelId="{E7E2BC36-9B1D-4F33-9FFE-C8CE7047A6B1}">
      <dgm:prSet phldrT="[Texto]" custT="1"/>
      <dgm:spPr/>
      <dgm:t>
        <a:bodyPr/>
        <a:lstStyle/>
        <a:p>
          <a:r>
            <a:rPr lang="pt-BR" sz="1800" b="1" dirty="0"/>
            <a:t>JURÍDICO</a:t>
          </a:r>
          <a:endParaRPr lang="pt-BR" sz="1800" dirty="0"/>
        </a:p>
      </dgm:t>
    </dgm:pt>
    <dgm:pt modelId="{2764C588-AAD7-4DEF-87E1-E48DB9FD0AE6}" type="parTrans" cxnId="{9BF04876-484C-4672-8A6E-F60396130394}">
      <dgm:prSet/>
      <dgm:spPr/>
      <dgm:t>
        <a:bodyPr/>
        <a:lstStyle/>
        <a:p>
          <a:endParaRPr lang="pt-BR" sz="1800"/>
        </a:p>
      </dgm:t>
    </dgm:pt>
    <dgm:pt modelId="{110FA6B4-88F5-48D2-9D33-BB31E2D1BD49}" type="sibTrans" cxnId="{9BF04876-484C-4672-8A6E-F60396130394}">
      <dgm:prSet/>
      <dgm:spPr/>
      <dgm:t>
        <a:bodyPr/>
        <a:lstStyle/>
        <a:p>
          <a:endParaRPr lang="pt-BR" sz="1800"/>
        </a:p>
      </dgm:t>
    </dgm:pt>
    <dgm:pt modelId="{7E01CAB7-A7A9-4517-A5FC-A8EBD3934A68}">
      <dgm:prSet phldrT="[Texto]" custT="1"/>
      <dgm:spPr/>
      <dgm:t>
        <a:bodyPr/>
        <a:lstStyle/>
        <a:p>
          <a:r>
            <a:rPr lang="pt-BR" sz="1800" b="1" dirty="0"/>
            <a:t>FINANCEIRO</a:t>
          </a:r>
          <a:endParaRPr lang="pt-BR" sz="1800" dirty="0"/>
        </a:p>
      </dgm:t>
    </dgm:pt>
    <dgm:pt modelId="{41AF5A39-6B60-4A09-AD3E-F58A42891DFF}" type="parTrans" cxnId="{92B3FA77-42C7-4073-921F-9C4C0BC90EE5}">
      <dgm:prSet/>
      <dgm:spPr/>
      <dgm:t>
        <a:bodyPr/>
        <a:lstStyle/>
        <a:p>
          <a:endParaRPr lang="pt-BR" sz="1800"/>
        </a:p>
      </dgm:t>
    </dgm:pt>
    <dgm:pt modelId="{09185E43-1A6D-43F1-89D0-6C2A4084F516}" type="sibTrans" cxnId="{92B3FA77-42C7-4073-921F-9C4C0BC90EE5}">
      <dgm:prSet/>
      <dgm:spPr/>
      <dgm:t>
        <a:bodyPr/>
        <a:lstStyle/>
        <a:p>
          <a:endParaRPr lang="pt-BR" sz="1800"/>
        </a:p>
      </dgm:t>
    </dgm:pt>
    <dgm:pt modelId="{193BE074-8EE3-4281-A11E-854EB341DB37}">
      <dgm:prSet phldrT="[Texto]" custT="1"/>
      <dgm:spPr/>
      <dgm:t>
        <a:bodyPr/>
        <a:lstStyle/>
        <a:p>
          <a:r>
            <a:rPr lang="pt-BR" sz="1800" b="1" dirty="0"/>
            <a:t>TÉCNICO</a:t>
          </a:r>
          <a:endParaRPr lang="pt-BR" sz="1800" dirty="0"/>
        </a:p>
      </dgm:t>
    </dgm:pt>
    <dgm:pt modelId="{9D9664DB-0D79-456F-9A2E-827D145A6558}" type="parTrans" cxnId="{46CD894A-0EFC-4AAD-B12F-5D636039068B}">
      <dgm:prSet/>
      <dgm:spPr/>
      <dgm:t>
        <a:bodyPr/>
        <a:lstStyle/>
        <a:p>
          <a:endParaRPr lang="pt-BR" sz="1800"/>
        </a:p>
      </dgm:t>
    </dgm:pt>
    <dgm:pt modelId="{B38D96E4-E183-4FF6-A912-0D4141FF2A60}" type="sibTrans" cxnId="{46CD894A-0EFC-4AAD-B12F-5D636039068B}">
      <dgm:prSet/>
      <dgm:spPr/>
      <dgm:t>
        <a:bodyPr/>
        <a:lstStyle/>
        <a:p>
          <a:endParaRPr lang="pt-BR" sz="1800"/>
        </a:p>
      </dgm:t>
    </dgm:pt>
    <dgm:pt modelId="{800F96FD-EE45-4CA3-BF12-118F2EF5C53F}">
      <dgm:prSet phldrT="[Texto]" custT="1"/>
      <dgm:spPr/>
      <dgm:t>
        <a:bodyPr/>
        <a:lstStyle/>
        <a:p>
          <a:r>
            <a:rPr lang="pt-BR" sz="1800" dirty="0"/>
            <a:t>Escolhas de governo</a:t>
          </a:r>
        </a:p>
      </dgm:t>
    </dgm:pt>
    <dgm:pt modelId="{CC2599AC-BC63-4BDE-A3F3-58C8036C27CF}" type="parTrans" cxnId="{AF051C91-8BD2-46F4-B65B-8EDFBE1FEE03}">
      <dgm:prSet/>
      <dgm:spPr/>
      <dgm:t>
        <a:bodyPr/>
        <a:lstStyle/>
        <a:p>
          <a:endParaRPr lang="pt-BR" sz="1800"/>
        </a:p>
      </dgm:t>
    </dgm:pt>
    <dgm:pt modelId="{074923F3-CDBB-447A-AE61-9E13C6AC1F56}" type="sibTrans" cxnId="{AF051C91-8BD2-46F4-B65B-8EDFBE1FEE03}">
      <dgm:prSet/>
      <dgm:spPr/>
      <dgm:t>
        <a:bodyPr/>
        <a:lstStyle/>
        <a:p>
          <a:endParaRPr lang="pt-BR" sz="1800"/>
        </a:p>
      </dgm:t>
    </dgm:pt>
    <dgm:pt modelId="{F96EEB68-6216-41A4-BBEC-55EDB6F91646}">
      <dgm:prSet phldrT="[Texto]" custT="1"/>
      <dgm:spPr/>
      <dgm:t>
        <a:bodyPr/>
        <a:lstStyle/>
        <a:p>
          <a:r>
            <a:rPr lang="pt-BR" sz="1800" dirty="0"/>
            <a:t>Equilíbrio e eventual intervencionismo</a:t>
          </a:r>
        </a:p>
      </dgm:t>
    </dgm:pt>
    <dgm:pt modelId="{20D589CA-76C8-4DBD-8D2E-2FBDDBADFCB0}" type="parTrans" cxnId="{72D8C3D5-0E93-4A33-B791-5999E2C4847A}">
      <dgm:prSet/>
      <dgm:spPr/>
      <dgm:t>
        <a:bodyPr/>
        <a:lstStyle/>
        <a:p>
          <a:endParaRPr lang="pt-BR" sz="1800"/>
        </a:p>
      </dgm:t>
    </dgm:pt>
    <dgm:pt modelId="{AA135C43-DF53-499F-8013-528847C2310C}" type="sibTrans" cxnId="{72D8C3D5-0E93-4A33-B791-5999E2C4847A}">
      <dgm:prSet/>
      <dgm:spPr/>
      <dgm:t>
        <a:bodyPr/>
        <a:lstStyle/>
        <a:p>
          <a:endParaRPr lang="pt-BR" sz="1800"/>
        </a:p>
      </dgm:t>
    </dgm:pt>
    <dgm:pt modelId="{89DA9EE1-135A-4018-AE47-0DA7543C0747}">
      <dgm:prSet phldrT="[Texto]" custT="1"/>
      <dgm:spPr/>
      <dgm:t>
        <a:bodyPr/>
        <a:lstStyle/>
        <a:p>
          <a:r>
            <a:rPr lang="pt-BR" sz="1800" dirty="0"/>
            <a:t>Lei formal</a:t>
          </a:r>
        </a:p>
      </dgm:t>
    </dgm:pt>
    <dgm:pt modelId="{12B18D9E-F7BA-4968-BAB5-FD80D69C8A6B}" type="parTrans" cxnId="{15FE3AB5-A5F0-4EE9-BADF-EE1D7415F88E}">
      <dgm:prSet/>
      <dgm:spPr/>
      <dgm:t>
        <a:bodyPr/>
        <a:lstStyle/>
        <a:p>
          <a:endParaRPr lang="pt-BR" sz="1800"/>
        </a:p>
      </dgm:t>
    </dgm:pt>
    <dgm:pt modelId="{F6E7161A-150A-4C00-B2B2-912ADEF903B5}" type="sibTrans" cxnId="{15FE3AB5-A5F0-4EE9-BADF-EE1D7415F88E}">
      <dgm:prSet/>
      <dgm:spPr/>
      <dgm:t>
        <a:bodyPr/>
        <a:lstStyle/>
        <a:p>
          <a:endParaRPr lang="pt-BR" sz="1800"/>
        </a:p>
      </dgm:t>
    </dgm:pt>
    <dgm:pt modelId="{8C295374-D365-4279-9AFB-D7B64A3E3F50}">
      <dgm:prSet phldrT="[Texto]" custT="1"/>
      <dgm:spPr/>
      <dgm:t>
        <a:bodyPr/>
        <a:lstStyle/>
        <a:p>
          <a:r>
            <a:rPr lang="pt-BR" sz="1800" dirty="0"/>
            <a:t>Entrada e saída de recursos</a:t>
          </a:r>
        </a:p>
      </dgm:t>
    </dgm:pt>
    <dgm:pt modelId="{0BBB8EC3-AA18-4FD1-9FF7-0437B0B80173}" type="parTrans" cxnId="{404C7B2D-2FB0-405E-8CFC-0C8B28208CEE}">
      <dgm:prSet/>
      <dgm:spPr/>
      <dgm:t>
        <a:bodyPr/>
        <a:lstStyle/>
        <a:p>
          <a:endParaRPr lang="pt-BR" sz="1800"/>
        </a:p>
      </dgm:t>
    </dgm:pt>
    <dgm:pt modelId="{0EA6B4EA-EB76-491E-979D-E1D3EBD1AAB4}" type="sibTrans" cxnId="{404C7B2D-2FB0-405E-8CFC-0C8B28208CEE}">
      <dgm:prSet/>
      <dgm:spPr/>
      <dgm:t>
        <a:bodyPr/>
        <a:lstStyle/>
        <a:p>
          <a:endParaRPr lang="pt-BR" sz="1800"/>
        </a:p>
      </dgm:t>
    </dgm:pt>
    <dgm:pt modelId="{E4124D7C-4B34-45C0-90B2-D84A688D996D}">
      <dgm:prSet phldrT="[Texto]" custT="1"/>
      <dgm:spPr/>
      <dgm:t>
        <a:bodyPr/>
        <a:lstStyle/>
        <a:p>
          <a:r>
            <a:rPr lang="pt-BR" sz="1800" dirty="0"/>
            <a:t>Formalidades técnicas</a:t>
          </a:r>
        </a:p>
      </dgm:t>
    </dgm:pt>
    <dgm:pt modelId="{E4862A0E-8852-414B-8FCF-E177DF75C1CB}" type="parTrans" cxnId="{7700EA5B-83E1-4EEB-89ED-141929EE201D}">
      <dgm:prSet/>
      <dgm:spPr/>
      <dgm:t>
        <a:bodyPr/>
        <a:lstStyle/>
        <a:p>
          <a:endParaRPr lang="pt-BR" sz="1800"/>
        </a:p>
      </dgm:t>
    </dgm:pt>
    <dgm:pt modelId="{F8C85B61-2D6B-4C17-A837-300D63BBC536}" type="sibTrans" cxnId="{7700EA5B-83E1-4EEB-89ED-141929EE201D}">
      <dgm:prSet/>
      <dgm:spPr/>
      <dgm:t>
        <a:bodyPr/>
        <a:lstStyle/>
        <a:p>
          <a:endParaRPr lang="pt-BR" sz="1800"/>
        </a:p>
      </dgm:t>
    </dgm:pt>
    <dgm:pt modelId="{02CF2C61-8662-44BA-A54F-6105479DD310}" type="pres">
      <dgm:prSet presAssocID="{0020317F-B13C-4316-9880-2954EBC6B61A}" presName="Name0" presStyleCnt="0">
        <dgm:presLayoutVars>
          <dgm:dir/>
          <dgm:animLvl val="lvl"/>
          <dgm:resizeHandles val="exact"/>
        </dgm:presLayoutVars>
      </dgm:prSet>
      <dgm:spPr/>
    </dgm:pt>
    <dgm:pt modelId="{CD6E3CB8-9024-416D-9422-CE079F3DB49F}" type="pres">
      <dgm:prSet presAssocID="{99B00D47-9751-4D05-B61E-9DF3A5B513F6}" presName="linNode" presStyleCnt="0"/>
      <dgm:spPr/>
    </dgm:pt>
    <dgm:pt modelId="{161C1D01-6565-4290-AE71-54E7539D83BF}" type="pres">
      <dgm:prSet presAssocID="{99B00D47-9751-4D05-B61E-9DF3A5B513F6}" presName="parentText" presStyleLbl="node1" presStyleIdx="0" presStyleCnt="5">
        <dgm:presLayoutVars>
          <dgm:chMax val="1"/>
          <dgm:bulletEnabled val="1"/>
        </dgm:presLayoutVars>
      </dgm:prSet>
      <dgm:spPr/>
    </dgm:pt>
    <dgm:pt modelId="{EBE37183-DDA2-4F19-9373-0359EE30A8CD}" type="pres">
      <dgm:prSet presAssocID="{99B00D47-9751-4D05-B61E-9DF3A5B513F6}" presName="descendantText" presStyleLbl="alignAccFollowNode1" presStyleIdx="0" presStyleCnt="5">
        <dgm:presLayoutVars>
          <dgm:bulletEnabled val="1"/>
        </dgm:presLayoutVars>
      </dgm:prSet>
      <dgm:spPr/>
    </dgm:pt>
    <dgm:pt modelId="{5E2F43A6-7131-4822-97B7-42C6970EF1E1}" type="pres">
      <dgm:prSet presAssocID="{CB2F9E97-6D99-480B-A346-CCC55A702A2D}" presName="sp" presStyleCnt="0"/>
      <dgm:spPr/>
    </dgm:pt>
    <dgm:pt modelId="{641318F5-F746-47EA-8802-D54CFCDB0229}" type="pres">
      <dgm:prSet presAssocID="{DE85D976-D6B3-48AC-BCE1-7AB31A103B9D}" presName="linNode" presStyleCnt="0"/>
      <dgm:spPr/>
    </dgm:pt>
    <dgm:pt modelId="{E0D323E1-4B96-4482-884A-370F1109430D}" type="pres">
      <dgm:prSet presAssocID="{DE85D976-D6B3-48AC-BCE1-7AB31A103B9D}" presName="parentText" presStyleLbl="node1" presStyleIdx="1" presStyleCnt="5">
        <dgm:presLayoutVars>
          <dgm:chMax val="1"/>
          <dgm:bulletEnabled val="1"/>
        </dgm:presLayoutVars>
      </dgm:prSet>
      <dgm:spPr/>
    </dgm:pt>
    <dgm:pt modelId="{FB8822FC-BA97-40A2-A7C2-4CC8E499A5CD}" type="pres">
      <dgm:prSet presAssocID="{DE85D976-D6B3-48AC-BCE1-7AB31A103B9D}" presName="descendantText" presStyleLbl="alignAccFollowNode1" presStyleIdx="1" presStyleCnt="5">
        <dgm:presLayoutVars>
          <dgm:bulletEnabled val="1"/>
        </dgm:presLayoutVars>
      </dgm:prSet>
      <dgm:spPr/>
    </dgm:pt>
    <dgm:pt modelId="{50CAB729-5459-4341-A43D-0C12D9B1633E}" type="pres">
      <dgm:prSet presAssocID="{85C9ED4C-7B45-4BC0-A3CA-002F38037DC3}" presName="sp" presStyleCnt="0"/>
      <dgm:spPr/>
    </dgm:pt>
    <dgm:pt modelId="{96FD6C11-6383-4716-996A-E9A4EEFFC8CA}" type="pres">
      <dgm:prSet presAssocID="{E7E2BC36-9B1D-4F33-9FFE-C8CE7047A6B1}" presName="linNode" presStyleCnt="0"/>
      <dgm:spPr/>
    </dgm:pt>
    <dgm:pt modelId="{72995692-78A3-4983-B13E-3D7D1F831ECA}" type="pres">
      <dgm:prSet presAssocID="{E7E2BC36-9B1D-4F33-9FFE-C8CE7047A6B1}" presName="parentText" presStyleLbl="node1" presStyleIdx="2" presStyleCnt="5">
        <dgm:presLayoutVars>
          <dgm:chMax val="1"/>
          <dgm:bulletEnabled val="1"/>
        </dgm:presLayoutVars>
      </dgm:prSet>
      <dgm:spPr/>
    </dgm:pt>
    <dgm:pt modelId="{C7A84DD9-5D81-4CEA-ADC1-4514A2CB9B33}" type="pres">
      <dgm:prSet presAssocID="{E7E2BC36-9B1D-4F33-9FFE-C8CE7047A6B1}" presName="descendantText" presStyleLbl="alignAccFollowNode1" presStyleIdx="2" presStyleCnt="5">
        <dgm:presLayoutVars>
          <dgm:bulletEnabled val="1"/>
        </dgm:presLayoutVars>
      </dgm:prSet>
      <dgm:spPr/>
    </dgm:pt>
    <dgm:pt modelId="{D746B19C-9A94-4291-BE9D-309B7F5D2CC8}" type="pres">
      <dgm:prSet presAssocID="{110FA6B4-88F5-48D2-9D33-BB31E2D1BD49}" presName="sp" presStyleCnt="0"/>
      <dgm:spPr/>
    </dgm:pt>
    <dgm:pt modelId="{D4746764-2121-4F1D-8488-A960AD87280D}" type="pres">
      <dgm:prSet presAssocID="{7E01CAB7-A7A9-4517-A5FC-A8EBD3934A68}" presName="linNode" presStyleCnt="0"/>
      <dgm:spPr/>
    </dgm:pt>
    <dgm:pt modelId="{CAEACB27-5C3A-4960-9540-099D6B43B636}" type="pres">
      <dgm:prSet presAssocID="{7E01CAB7-A7A9-4517-A5FC-A8EBD3934A68}" presName="parentText" presStyleLbl="node1" presStyleIdx="3" presStyleCnt="5">
        <dgm:presLayoutVars>
          <dgm:chMax val="1"/>
          <dgm:bulletEnabled val="1"/>
        </dgm:presLayoutVars>
      </dgm:prSet>
      <dgm:spPr/>
    </dgm:pt>
    <dgm:pt modelId="{A635E10D-9CAB-4795-BF36-65B8C383735D}" type="pres">
      <dgm:prSet presAssocID="{7E01CAB7-A7A9-4517-A5FC-A8EBD3934A68}" presName="descendantText" presStyleLbl="alignAccFollowNode1" presStyleIdx="3" presStyleCnt="5">
        <dgm:presLayoutVars>
          <dgm:bulletEnabled val="1"/>
        </dgm:presLayoutVars>
      </dgm:prSet>
      <dgm:spPr/>
    </dgm:pt>
    <dgm:pt modelId="{B0EAE7E6-82E9-4DA8-A7B1-4B360DC782CA}" type="pres">
      <dgm:prSet presAssocID="{09185E43-1A6D-43F1-89D0-6C2A4084F516}" presName="sp" presStyleCnt="0"/>
      <dgm:spPr/>
    </dgm:pt>
    <dgm:pt modelId="{D52A1B05-24A8-4A9F-94B6-77C6A40A46DD}" type="pres">
      <dgm:prSet presAssocID="{193BE074-8EE3-4281-A11E-854EB341DB37}" presName="linNode" presStyleCnt="0"/>
      <dgm:spPr/>
    </dgm:pt>
    <dgm:pt modelId="{9EF65F0C-8BF4-4F1F-AA09-04032B327947}" type="pres">
      <dgm:prSet presAssocID="{193BE074-8EE3-4281-A11E-854EB341DB37}" presName="parentText" presStyleLbl="node1" presStyleIdx="4" presStyleCnt="5">
        <dgm:presLayoutVars>
          <dgm:chMax val="1"/>
          <dgm:bulletEnabled val="1"/>
        </dgm:presLayoutVars>
      </dgm:prSet>
      <dgm:spPr/>
    </dgm:pt>
    <dgm:pt modelId="{A6273E15-E412-435C-A2AE-1D6889B196EB}" type="pres">
      <dgm:prSet presAssocID="{193BE074-8EE3-4281-A11E-854EB341DB37}" presName="descendantText" presStyleLbl="alignAccFollowNode1" presStyleIdx="4" presStyleCnt="5">
        <dgm:presLayoutVars>
          <dgm:bulletEnabled val="1"/>
        </dgm:presLayoutVars>
      </dgm:prSet>
      <dgm:spPr/>
    </dgm:pt>
  </dgm:ptLst>
  <dgm:cxnLst>
    <dgm:cxn modelId="{DBA4D41A-89F5-481B-B715-91AC82FACF00}" type="presOf" srcId="{800F96FD-EE45-4CA3-BF12-118F2EF5C53F}" destId="{EBE37183-DDA2-4F19-9373-0359EE30A8CD}" srcOrd="0" destOrd="0" presId="urn:microsoft.com/office/officeart/2005/8/layout/vList5"/>
    <dgm:cxn modelId="{8AEC2F20-03BA-40A8-9C7F-9EF0AC067DB5}" type="presOf" srcId="{DE85D976-D6B3-48AC-BCE1-7AB31A103B9D}" destId="{E0D323E1-4B96-4482-884A-370F1109430D}" srcOrd="0" destOrd="0" presId="urn:microsoft.com/office/officeart/2005/8/layout/vList5"/>
    <dgm:cxn modelId="{404C7B2D-2FB0-405E-8CFC-0C8B28208CEE}" srcId="{7E01CAB7-A7A9-4517-A5FC-A8EBD3934A68}" destId="{8C295374-D365-4279-9AFB-D7B64A3E3F50}" srcOrd="0" destOrd="0" parTransId="{0BBB8EC3-AA18-4FD1-9FF7-0437B0B80173}" sibTransId="{0EA6B4EA-EB76-491E-979D-E1D3EBD1AAB4}"/>
    <dgm:cxn modelId="{F253AE3F-0DD5-4137-845C-CF78BA25C70E}" srcId="{0020317F-B13C-4316-9880-2954EBC6B61A}" destId="{DE85D976-D6B3-48AC-BCE1-7AB31A103B9D}" srcOrd="1" destOrd="0" parTransId="{153BAC41-C4B9-449A-939E-2E2CBB871CD7}" sibTransId="{85C9ED4C-7B45-4BC0-A3CA-002F38037DC3}"/>
    <dgm:cxn modelId="{7700EA5B-83E1-4EEB-89ED-141929EE201D}" srcId="{193BE074-8EE3-4281-A11E-854EB341DB37}" destId="{E4124D7C-4B34-45C0-90B2-D84A688D996D}" srcOrd="0" destOrd="0" parTransId="{E4862A0E-8852-414B-8FCF-E177DF75C1CB}" sibTransId="{F8C85B61-2D6B-4C17-A837-300D63BBC536}"/>
    <dgm:cxn modelId="{FD185843-BA59-4314-AF94-FE99B7F44D26}" srcId="{0020317F-B13C-4316-9880-2954EBC6B61A}" destId="{99B00D47-9751-4D05-B61E-9DF3A5B513F6}" srcOrd="0" destOrd="0" parTransId="{974684B5-462B-49C4-9228-12E71EBADC9E}" sibTransId="{CB2F9E97-6D99-480B-A346-CCC55A702A2D}"/>
    <dgm:cxn modelId="{016B876A-4AC1-47AD-938E-3CFA7D405DC3}" type="presOf" srcId="{F96EEB68-6216-41A4-BBEC-55EDB6F91646}" destId="{FB8822FC-BA97-40A2-A7C2-4CC8E499A5CD}" srcOrd="0" destOrd="0" presId="urn:microsoft.com/office/officeart/2005/8/layout/vList5"/>
    <dgm:cxn modelId="{46CD894A-0EFC-4AAD-B12F-5D636039068B}" srcId="{0020317F-B13C-4316-9880-2954EBC6B61A}" destId="{193BE074-8EE3-4281-A11E-854EB341DB37}" srcOrd="4" destOrd="0" parTransId="{9D9664DB-0D79-456F-9A2E-827D145A6558}" sibTransId="{B38D96E4-E183-4FF6-A912-0D4141FF2A60}"/>
    <dgm:cxn modelId="{9BF04876-484C-4672-8A6E-F60396130394}" srcId="{0020317F-B13C-4316-9880-2954EBC6B61A}" destId="{E7E2BC36-9B1D-4F33-9FFE-C8CE7047A6B1}" srcOrd="2" destOrd="0" parTransId="{2764C588-AAD7-4DEF-87E1-E48DB9FD0AE6}" sibTransId="{110FA6B4-88F5-48D2-9D33-BB31E2D1BD49}"/>
    <dgm:cxn modelId="{92B3FA77-42C7-4073-921F-9C4C0BC90EE5}" srcId="{0020317F-B13C-4316-9880-2954EBC6B61A}" destId="{7E01CAB7-A7A9-4517-A5FC-A8EBD3934A68}" srcOrd="3" destOrd="0" parTransId="{41AF5A39-6B60-4A09-AD3E-F58A42891DFF}" sibTransId="{09185E43-1A6D-43F1-89D0-6C2A4084F516}"/>
    <dgm:cxn modelId="{E05B4E83-1302-437A-B3A7-89D0879FA6EB}" type="presOf" srcId="{E7E2BC36-9B1D-4F33-9FFE-C8CE7047A6B1}" destId="{72995692-78A3-4983-B13E-3D7D1F831ECA}" srcOrd="0" destOrd="0" presId="urn:microsoft.com/office/officeart/2005/8/layout/vList5"/>
    <dgm:cxn modelId="{AF051C91-8BD2-46F4-B65B-8EDFBE1FEE03}" srcId="{99B00D47-9751-4D05-B61E-9DF3A5B513F6}" destId="{800F96FD-EE45-4CA3-BF12-118F2EF5C53F}" srcOrd="0" destOrd="0" parTransId="{CC2599AC-BC63-4BDE-A3F3-58C8036C27CF}" sibTransId="{074923F3-CDBB-447A-AE61-9E13C6AC1F56}"/>
    <dgm:cxn modelId="{876CCD96-F13E-4C60-A3C0-2FA2184CE3C7}" type="presOf" srcId="{193BE074-8EE3-4281-A11E-854EB341DB37}" destId="{9EF65F0C-8BF4-4F1F-AA09-04032B327947}" srcOrd="0" destOrd="0" presId="urn:microsoft.com/office/officeart/2005/8/layout/vList5"/>
    <dgm:cxn modelId="{78E3A0A6-BDC8-4F6E-9909-66AFD73F14F4}" type="presOf" srcId="{89DA9EE1-135A-4018-AE47-0DA7543C0747}" destId="{C7A84DD9-5D81-4CEA-ADC1-4514A2CB9B33}" srcOrd="0" destOrd="0" presId="urn:microsoft.com/office/officeart/2005/8/layout/vList5"/>
    <dgm:cxn modelId="{15FE3AB5-A5F0-4EE9-BADF-EE1D7415F88E}" srcId="{E7E2BC36-9B1D-4F33-9FFE-C8CE7047A6B1}" destId="{89DA9EE1-135A-4018-AE47-0DA7543C0747}" srcOrd="0" destOrd="0" parTransId="{12B18D9E-F7BA-4968-BAB5-FD80D69C8A6B}" sibTransId="{F6E7161A-150A-4C00-B2B2-912ADEF903B5}"/>
    <dgm:cxn modelId="{A0E801C9-F439-4842-B3C0-99E54EBB4642}" type="presOf" srcId="{E4124D7C-4B34-45C0-90B2-D84A688D996D}" destId="{A6273E15-E412-435C-A2AE-1D6889B196EB}" srcOrd="0" destOrd="0" presId="urn:microsoft.com/office/officeart/2005/8/layout/vList5"/>
    <dgm:cxn modelId="{439DA1C9-09F8-4ED1-A9A0-5A52AE812A11}" type="presOf" srcId="{8C295374-D365-4279-9AFB-D7B64A3E3F50}" destId="{A635E10D-9CAB-4795-BF36-65B8C383735D}" srcOrd="0" destOrd="0" presId="urn:microsoft.com/office/officeart/2005/8/layout/vList5"/>
    <dgm:cxn modelId="{353C5FCA-89AF-427B-8291-4563E91666D8}" type="presOf" srcId="{99B00D47-9751-4D05-B61E-9DF3A5B513F6}" destId="{161C1D01-6565-4290-AE71-54E7539D83BF}" srcOrd="0" destOrd="0" presId="urn:microsoft.com/office/officeart/2005/8/layout/vList5"/>
    <dgm:cxn modelId="{72D8C3D5-0E93-4A33-B791-5999E2C4847A}" srcId="{DE85D976-D6B3-48AC-BCE1-7AB31A103B9D}" destId="{F96EEB68-6216-41A4-BBEC-55EDB6F91646}" srcOrd="0" destOrd="0" parTransId="{20D589CA-76C8-4DBD-8D2E-2FBDDBADFCB0}" sibTransId="{AA135C43-DF53-499F-8013-528847C2310C}"/>
    <dgm:cxn modelId="{628BD3D7-060F-4366-A9C0-D1BF49F1E573}" type="presOf" srcId="{7E01CAB7-A7A9-4517-A5FC-A8EBD3934A68}" destId="{CAEACB27-5C3A-4960-9540-099D6B43B636}" srcOrd="0" destOrd="0" presId="urn:microsoft.com/office/officeart/2005/8/layout/vList5"/>
    <dgm:cxn modelId="{1C18FCEC-BEF0-4632-8969-386B7B113767}" type="presOf" srcId="{0020317F-B13C-4316-9880-2954EBC6B61A}" destId="{02CF2C61-8662-44BA-A54F-6105479DD310}" srcOrd="0" destOrd="0" presId="urn:microsoft.com/office/officeart/2005/8/layout/vList5"/>
    <dgm:cxn modelId="{75903845-C1B2-4717-A321-AEBB07FBF4B2}" type="presParOf" srcId="{02CF2C61-8662-44BA-A54F-6105479DD310}" destId="{CD6E3CB8-9024-416D-9422-CE079F3DB49F}" srcOrd="0" destOrd="0" presId="urn:microsoft.com/office/officeart/2005/8/layout/vList5"/>
    <dgm:cxn modelId="{D03A31DE-D271-4FB6-A64B-D19543F20B36}" type="presParOf" srcId="{CD6E3CB8-9024-416D-9422-CE079F3DB49F}" destId="{161C1D01-6565-4290-AE71-54E7539D83BF}" srcOrd="0" destOrd="0" presId="urn:microsoft.com/office/officeart/2005/8/layout/vList5"/>
    <dgm:cxn modelId="{AE8D0A15-7472-4EBD-8478-EDC859B8256B}" type="presParOf" srcId="{CD6E3CB8-9024-416D-9422-CE079F3DB49F}" destId="{EBE37183-DDA2-4F19-9373-0359EE30A8CD}" srcOrd="1" destOrd="0" presId="urn:microsoft.com/office/officeart/2005/8/layout/vList5"/>
    <dgm:cxn modelId="{24ACB59F-E263-40B6-B6EA-1E0D023F9836}" type="presParOf" srcId="{02CF2C61-8662-44BA-A54F-6105479DD310}" destId="{5E2F43A6-7131-4822-97B7-42C6970EF1E1}" srcOrd="1" destOrd="0" presId="urn:microsoft.com/office/officeart/2005/8/layout/vList5"/>
    <dgm:cxn modelId="{E8E44E40-D826-484B-B1AB-0025CE4DA372}" type="presParOf" srcId="{02CF2C61-8662-44BA-A54F-6105479DD310}" destId="{641318F5-F746-47EA-8802-D54CFCDB0229}" srcOrd="2" destOrd="0" presId="urn:microsoft.com/office/officeart/2005/8/layout/vList5"/>
    <dgm:cxn modelId="{1C7D3D6C-5D46-49AF-A599-EF0F09B563D0}" type="presParOf" srcId="{641318F5-F746-47EA-8802-D54CFCDB0229}" destId="{E0D323E1-4B96-4482-884A-370F1109430D}" srcOrd="0" destOrd="0" presId="urn:microsoft.com/office/officeart/2005/8/layout/vList5"/>
    <dgm:cxn modelId="{EB45D683-3C42-4021-A657-44B3EA6D2276}" type="presParOf" srcId="{641318F5-F746-47EA-8802-D54CFCDB0229}" destId="{FB8822FC-BA97-40A2-A7C2-4CC8E499A5CD}" srcOrd="1" destOrd="0" presId="urn:microsoft.com/office/officeart/2005/8/layout/vList5"/>
    <dgm:cxn modelId="{E7ABFADC-F502-4F06-8F7D-E0D1928DC62C}" type="presParOf" srcId="{02CF2C61-8662-44BA-A54F-6105479DD310}" destId="{50CAB729-5459-4341-A43D-0C12D9B1633E}" srcOrd="3" destOrd="0" presId="urn:microsoft.com/office/officeart/2005/8/layout/vList5"/>
    <dgm:cxn modelId="{31625831-CBC4-455B-8C5E-C1668CB8D263}" type="presParOf" srcId="{02CF2C61-8662-44BA-A54F-6105479DD310}" destId="{96FD6C11-6383-4716-996A-E9A4EEFFC8CA}" srcOrd="4" destOrd="0" presId="urn:microsoft.com/office/officeart/2005/8/layout/vList5"/>
    <dgm:cxn modelId="{3154FBDF-C3E4-4EEC-8EE7-3A15B25FA0E9}" type="presParOf" srcId="{96FD6C11-6383-4716-996A-E9A4EEFFC8CA}" destId="{72995692-78A3-4983-B13E-3D7D1F831ECA}" srcOrd="0" destOrd="0" presId="urn:microsoft.com/office/officeart/2005/8/layout/vList5"/>
    <dgm:cxn modelId="{BC38E7D0-266D-49DD-8DE6-22BEDB179955}" type="presParOf" srcId="{96FD6C11-6383-4716-996A-E9A4EEFFC8CA}" destId="{C7A84DD9-5D81-4CEA-ADC1-4514A2CB9B33}" srcOrd="1" destOrd="0" presId="urn:microsoft.com/office/officeart/2005/8/layout/vList5"/>
    <dgm:cxn modelId="{F051EACB-4073-4AEA-BA69-A66828C19FC2}" type="presParOf" srcId="{02CF2C61-8662-44BA-A54F-6105479DD310}" destId="{D746B19C-9A94-4291-BE9D-309B7F5D2CC8}" srcOrd="5" destOrd="0" presId="urn:microsoft.com/office/officeart/2005/8/layout/vList5"/>
    <dgm:cxn modelId="{82D2AC56-2042-4301-BA0D-78F22BF1B945}" type="presParOf" srcId="{02CF2C61-8662-44BA-A54F-6105479DD310}" destId="{D4746764-2121-4F1D-8488-A960AD87280D}" srcOrd="6" destOrd="0" presId="urn:microsoft.com/office/officeart/2005/8/layout/vList5"/>
    <dgm:cxn modelId="{C7B995F8-1C48-4089-ACED-64401CF710D2}" type="presParOf" srcId="{D4746764-2121-4F1D-8488-A960AD87280D}" destId="{CAEACB27-5C3A-4960-9540-099D6B43B636}" srcOrd="0" destOrd="0" presId="urn:microsoft.com/office/officeart/2005/8/layout/vList5"/>
    <dgm:cxn modelId="{CE85B7AC-7A62-424C-ABBA-1C3BF7F92F62}" type="presParOf" srcId="{D4746764-2121-4F1D-8488-A960AD87280D}" destId="{A635E10D-9CAB-4795-BF36-65B8C383735D}" srcOrd="1" destOrd="0" presId="urn:microsoft.com/office/officeart/2005/8/layout/vList5"/>
    <dgm:cxn modelId="{F7574771-03AC-4879-8AC2-E7076E4F645F}" type="presParOf" srcId="{02CF2C61-8662-44BA-A54F-6105479DD310}" destId="{B0EAE7E6-82E9-4DA8-A7B1-4B360DC782CA}" srcOrd="7" destOrd="0" presId="urn:microsoft.com/office/officeart/2005/8/layout/vList5"/>
    <dgm:cxn modelId="{2982605C-1F81-437F-A7B4-F9C2A91545AC}" type="presParOf" srcId="{02CF2C61-8662-44BA-A54F-6105479DD310}" destId="{D52A1B05-24A8-4A9F-94B6-77C6A40A46DD}" srcOrd="8" destOrd="0" presId="urn:microsoft.com/office/officeart/2005/8/layout/vList5"/>
    <dgm:cxn modelId="{CDF0E7D2-118B-4B40-BDEF-C7F6074BED09}" type="presParOf" srcId="{D52A1B05-24A8-4A9F-94B6-77C6A40A46DD}" destId="{9EF65F0C-8BF4-4F1F-AA09-04032B327947}" srcOrd="0" destOrd="0" presId="urn:microsoft.com/office/officeart/2005/8/layout/vList5"/>
    <dgm:cxn modelId="{6B4CDD19-E84D-49DF-88E5-3AEB6FBAD74B}" type="presParOf" srcId="{D52A1B05-24A8-4A9F-94B6-77C6A40A46DD}" destId="{A6273E15-E412-435C-A2AE-1D6889B196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BC07B6-BABC-4E46-A502-364B76BD5AF1}" type="doc">
      <dgm:prSet loTypeId="urn:microsoft.com/office/officeart/2005/8/layout/target1" loCatId="relationship" qsTypeId="urn:microsoft.com/office/officeart/2005/8/quickstyle/simple1" qsCatId="simple" csTypeId="urn:microsoft.com/office/officeart/2005/8/colors/colorful5" csCatId="colorful" phldr="1"/>
      <dgm:spPr/>
    </dgm:pt>
    <dgm:pt modelId="{2323D886-82A5-4971-8396-93D25F69563E}">
      <dgm:prSet phldrT="[Texto]" custT="1"/>
      <dgm:spPr/>
      <dgm:t>
        <a:bodyPr/>
        <a:lstStyle/>
        <a:p>
          <a:r>
            <a:rPr lang="pt-BR" sz="1800" dirty="0"/>
            <a:t>LOA (1 ano)</a:t>
          </a:r>
        </a:p>
      </dgm:t>
    </dgm:pt>
    <dgm:pt modelId="{B2620057-8009-468F-B9B7-94C1AB01FDF4}" type="parTrans" cxnId="{1949BA9B-223F-4309-97D2-6E1C8B004E24}">
      <dgm:prSet/>
      <dgm:spPr/>
      <dgm:t>
        <a:bodyPr/>
        <a:lstStyle/>
        <a:p>
          <a:endParaRPr lang="pt-BR"/>
        </a:p>
      </dgm:t>
    </dgm:pt>
    <dgm:pt modelId="{1E9BCB5A-8D12-4A33-934F-A3D7818A768D}" type="sibTrans" cxnId="{1949BA9B-223F-4309-97D2-6E1C8B004E24}">
      <dgm:prSet/>
      <dgm:spPr/>
      <dgm:t>
        <a:bodyPr/>
        <a:lstStyle/>
        <a:p>
          <a:endParaRPr lang="pt-BR"/>
        </a:p>
      </dgm:t>
    </dgm:pt>
    <dgm:pt modelId="{FC1CABDE-954D-4C11-84A8-0F97735CAB06}">
      <dgm:prSet phldrT="[Texto]" custT="1"/>
      <dgm:spPr/>
      <dgm:t>
        <a:bodyPr/>
        <a:lstStyle/>
        <a:p>
          <a:r>
            <a:rPr lang="pt-BR" sz="1800" dirty="0"/>
            <a:t>LDO (1 ano)</a:t>
          </a:r>
        </a:p>
      </dgm:t>
    </dgm:pt>
    <dgm:pt modelId="{32CFE5B3-4258-4C36-A8A4-2D5FF7875F23}" type="parTrans" cxnId="{A8E927DE-ED39-477C-B65F-5B182D2A1A3C}">
      <dgm:prSet/>
      <dgm:spPr/>
      <dgm:t>
        <a:bodyPr/>
        <a:lstStyle/>
        <a:p>
          <a:endParaRPr lang="pt-BR"/>
        </a:p>
      </dgm:t>
    </dgm:pt>
    <dgm:pt modelId="{1AC8076F-4FAF-4734-B90E-CC427620827B}" type="sibTrans" cxnId="{A8E927DE-ED39-477C-B65F-5B182D2A1A3C}">
      <dgm:prSet/>
      <dgm:spPr/>
      <dgm:t>
        <a:bodyPr/>
        <a:lstStyle/>
        <a:p>
          <a:endParaRPr lang="pt-BR"/>
        </a:p>
      </dgm:t>
    </dgm:pt>
    <dgm:pt modelId="{B7D36205-B6DE-4B5A-84F0-99C32F34B352}">
      <dgm:prSet phldrT="[Texto]" custT="1"/>
      <dgm:spPr/>
      <dgm:t>
        <a:bodyPr/>
        <a:lstStyle/>
        <a:p>
          <a:r>
            <a:rPr lang="pt-BR" sz="1800" dirty="0"/>
            <a:t>PPA (4 anos)</a:t>
          </a:r>
        </a:p>
      </dgm:t>
    </dgm:pt>
    <dgm:pt modelId="{CC7BB0B9-AC51-4AC3-8F85-DE5A51246564}" type="parTrans" cxnId="{B35FBF62-4818-4B93-A2FA-13D564149B34}">
      <dgm:prSet/>
      <dgm:spPr/>
      <dgm:t>
        <a:bodyPr/>
        <a:lstStyle/>
        <a:p>
          <a:endParaRPr lang="pt-BR"/>
        </a:p>
      </dgm:t>
    </dgm:pt>
    <dgm:pt modelId="{BFC19A0E-A611-4631-A1E3-7ED96D1E00EA}" type="sibTrans" cxnId="{B35FBF62-4818-4B93-A2FA-13D564149B34}">
      <dgm:prSet/>
      <dgm:spPr/>
      <dgm:t>
        <a:bodyPr/>
        <a:lstStyle/>
        <a:p>
          <a:endParaRPr lang="pt-BR"/>
        </a:p>
      </dgm:t>
    </dgm:pt>
    <dgm:pt modelId="{B7CC025A-D578-4E91-816A-215DF2C07A4E}" type="pres">
      <dgm:prSet presAssocID="{48BC07B6-BABC-4E46-A502-364B76BD5AF1}" presName="composite" presStyleCnt="0">
        <dgm:presLayoutVars>
          <dgm:chMax val="5"/>
          <dgm:dir/>
          <dgm:resizeHandles val="exact"/>
        </dgm:presLayoutVars>
      </dgm:prSet>
      <dgm:spPr/>
    </dgm:pt>
    <dgm:pt modelId="{05EF4BBB-AA1E-4627-A65E-93FDAEDD4DF0}" type="pres">
      <dgm:prSet presAssocID="{2323D886-82A5-4971-8396-93D25F69563E}" presName="circle1" presStyleLbl="lnNode1" presStyleIdx="0" presStyleCnt="3"/>
      <dgm:spPr>
        <a:solidFill>
          <a:srgbClr val="FF0000"/>
        </a:solidFill>
      </dgm:spPr>
    </dgm:pt>
    <dgm:pt modelId="{F7644A44-AC92-4E88-B2BB-DAA6D7EAF31C}" type="pres">
      <dgm:prSet presAssocID="{2323D886-82A5-4971-8396-93D25F69563E}" presName="text1" presStyleLbl="revTx" presStyleIdx="0" presStyleCnt="3">
        <dgm:presLayoutVars>
          <dgm:bulletEnabled val="1"/>
        </dgm:presLayoutVars>
      </dgm:prSet>
      <dgm:spPr/>
    </dgm:pt>
    <dgm:pt modelId="{27270738-A55A-4D5A-B2B1-0BB7730B595B}" type="pres">
      <dgm:prSet presAssocID="{2323D886-82A5-4971-8396-93D25F69563E}" presName="line1" presStyleLbl="callout" presStyleIdx="0" presStyleCnt="6"/>
      <dgm:spPr/>
    </dgm:pt>
    <dgm:pt modelId="{D3B48D51-B815-457C-9009-1E65447C6382}" type="pres">
      <dgm:prSet presAssocID="{2323D886-82A5-4971-8396-93D25F69563E}" presName="d1" presStyleLbl="callout" presStyleIdx="1" presStyleCnt="6"/>
      <dgm:spPr/>
    </dgm:pt>
    <dgm:pt modelId="{425B3C8C-EC0F-4286-BE49-DD25EEAED8B9}" type="pres">
      <dgm:prSet presAssocID="{FC1CABDE-954D-4C11-84A8-0F97735CAB06}" presName="circle2" presStyleLbl="lnNode1" presStyleIdx="1" presStyleCnt="3"/>
      <dgm:spPr>
        <a:solidFill>
          <a:schemeClr val="accent5">
            <a:lumMod val="75000"/>
          </a:schemeClr>
        </a:solidFill>
      </dgm:spPr>
    </dgm:pt>
    <dgm:pt modelId="{F8CBFB1D-2186-4FAA-9025-70A40958ABC9}" type="pres">
      <dgm:prSet presAssocID="{FC1CABDE-954D-4C11-84A8-0F97735CAB06}" presName="text2" presStyleLbl="revTx" presStyleIdx="1" presStyleCnt="3">
        <dgm:presLayoutVars>
          <dgm:bulletEnabled val="1"/>
        </dgm:presLayoutVars>
      </dgm:prSet>
      <dgm:spPr/>
    </dgm:pt>
    <dgm:pt modelId="{5C503129-FF7C-466A-8290-45DED32FF82E}" type="pres">
      <dgm:prSet presAssocID="{FC1CABDE-954D-4C11-84A8-0F97735CAB06}" presName="line2" presStyleLbl="callout" presStyleIdx="2" presStyleCnt="6"/>
      <dgm:spPr/>
    </dgm:pt>
    <dgm:pt modelId="{F36FC9A6-D112-4D34-A20E-D576154E3E53}" type="pres">
      <dgm:prSet presAssocID="{FC1CABDE-954D-4C11-84A8-0F97735CAB06}" presName="d2" presStyleLbl="callout" presStyleIdx="3" presStyleCnt="6"/>
      <dgm:spPr/>
    </dgm:pt>
    <dgm:pt modelId="{EFDC7380-694B-4ADC-A6EB-3E8B5CDE6F5D}" type="pres">
      <dgm:prSet presAssocID="{B7D36205-B6DE-4B5A-84F0-99C32F34B352}" presName="circle3" presStyleLbl="lnNode1" presStyleIdx="2" presStyleCnt="3"/>
      <dgm:spPr>
        <a:solidFill>
          <a:srgbClr val="0070C0"/>
        </a:solidFill>
      </dgm:spPr>
    </dgm:pt>
    <dgm:pt modelId="{0AC05161-E0ED-4A56-88D2-DFF308FE833F}" type="pres">
      <dgm:prSet presAssocID="{B7D36205-B6DE-4B5A-84F0-99C32F34B352}" presName="text3" presStyleLbl="revTx" presStyleIdx="2" presStyleCnt="3">
        <dgm:presLayoutVars>
          <dgm:bulletEnabled val="1"/>
        </dgm:presLayoutVars>
      </dgm:prSet>
      <dgm:spPr/>
    </dgm:pt>
    <dgm:pt modelId="{DFFE8AC3-2145-4D28-A1F9-2E4F2AC3F951}" type="pres">
      <dgm:prSet presAssocID="{B7D36205-B6DE-4B5A-84F0-99C32F34B352}" presName="line3" presStyleLbl="callout" presStyleIdx="4" presStyleCnt="6"/>
      <dgm:spPr/>
    </dgm:pt>
    <dgm:pt modelId="{9C2D5635-148A-4AC3-9D85-C304E666A245}" type="pres">
      <dgm:prSet presAssocID="{B7D36205-B6DE-4B5A-84F0-99C32F34B352}" presName="d3" presStyleLbl="callout" presStyleIdx="5" presStyleCnt="6"/>
      <dgm:spPr/>
    </dgm:pt>
  </dgm:ptLst>
  <dgm:cxnLst>
    <dgm:cxn modelId="{B35FBF62-4818-4B93-A2FA-13D564149B34}" srcId="{48BC07B6-BABC-4E46-A502-364B76BD5AF1}" destId="{B7D36205-B6DE-4B5A-84F0-99C32F34B352}" srcOrd="2" destOrd="0" parTransId="{CC7BB0B9-AC51-4AC3-8F85-DE5A51246564}" sibTransId="{BFC19A0E-A611-4631-A1E3-7ED96D1E00EA}"/>
    <dgm:cxn modelId="{BCA4E886-EE84-4A41-9DA6-02F13FCAA068}" type="presOf" srcId="{48BC07B6-BABC-4E46-A502-364B76BD5AF1}" destId="{B7CC025A-D578-4E91-816A-215DF2C07A4E}" srcOrd="0" destOrd="0" presId="urn:microsoft.com/office/officeart/2005/8/layout/target1"/>
    <dgm:cxn modelId="{1949BA9B-223F-4309-97D2-6E1C8B004E24}" srcId="{48BC07B6-BABC-4E46-A502-364B76BD5AF1}" destId="{2323D886-82A5-4971-8396-93D25F69563E}" srcOrd="0" destOrd="0" parTransId="{B2620057-8009-468F-B9B7-94C1AB01FDF4}" sibTransId="{1E9BCB5A-8D12-4A33-934F-A3D7818A768D}"/>
    <dgm:cxn modelId="{78FAA3BF-5205-4E0F-B956-F0F8F9EBE929}" type="presOf" srcId="{2323D886-82A5-4971-8396-93D25F69563E}" destId="{F7644A44-AC92-4E88-B2BB-DAA6D7EAF31C}" srcOrd="0" destOrd="0" presId="urn:microsoft.com/office/officeart/2005/8/layout/target1"/>
    <dgm:cxn modelId="{AFB19CD3-531E-413E-ABCE-16D56B1B4C83}" type="presOf" srcId="{B7D36205-B6DE-4B5A-84F0-99C32F34B352}" destId="{0AC05161-E0ED-4A56-88D2-DFF308FE833F}" srcOrd="0" destOrd="0" presId="urn:microsoft.com/office/officeart/2005/8/layout/target1"/>
    <dgm:cxn modelId="{A8E927DE-ED39-477C-B65F-5B182D2A1A3C}" srcId="{48BC07B6-BABC-4E46-A502-364B76BD5AF1}" destId="{FC1CABDE-954D-4C11-84A8-0F97735CAB06}" srcOrd="1" destOrd="0" parTransId="{32CFE5B3-4258-4C36-A8A4-2D5FF7875F23}" sibTransId="{1AC8076F-4FAF-4734-B90E-CC427620827B}"/>
    <dgm:cxn modelId="{4B66BFDF-66FB-4A20-8CDD-C983DCA25430}" type="presOf" srcId="{FC1CABDE-954D-4C11-84A8-0F97735CAB06}" destId="{F8CBFB1D-2186-4FAA-9025-70A40958ABC9}" srcOrd="0" destOrd="0" presId="urn:microsoft.com/office/officeart/2005/8/layout/target1"/>
    <dgm:cxn modelId="{D780FF0D-140F-4D5F-93B6-E8E09E159C9F}" type="presParOf" srcId="{B7CC025A-D578-4E91-816A-215DF2C07A4E}" destId="{05EF4BBB-AA1E-4627-A65E-93FDAEDD4DF0}" srcOrd="0" destOrd="0" presId="urn:microsoft.com/office/officeart/2005/8/layout/target1"/>
    <dgm:cxn modelId="{CED19FFB-18AD-4CDC-B151-BE4F5FF90DF1}" type="presParOf" srcId="{B7CC025A-D578-4E91-816A-215DF2C07A4E}" destId="{F7644A44-AC92-4E88-B2BB-DAA6D7EAF31C}" srcOrd="1" destOrd="0" presId="urn:microsoft.com/office/officeart/2005/8/layout/target1"/>
    <dgm:cxn modelId="{1E9A71FA-9DAB-4E22-A4D2-D1399F31C4E4}" type="presParOf" srcId="{B7CC025A-D578-4E91-816A-215DF2C07A4E}" destId="{27270738-A55A-4D5A-B2B1-0BB7730B595B}" srcOrd="2" destOrd="0" presId="urn:microsoft.com/office/officeart/2005/8/layout/target1"/>
    <dgm:cxn modelId="{46A6522B-F85B-40AF-BAF5-8D89AE4CE5E7}" type="presParOf" srcId="{B7CC025A-D578-4E91-816A-215DF2C07A4E}" destId="{D3B48D51-B815-457C-9009-1E65447C6382}" srcOrd="3" destOrd="0" presId="urn:microsoft.com/office/officeart/2005/8/layout/target1"/>
    <dgm:cxn modelId="{B5D1F4AA-102C-460B-9159-227357536D1B}" type="presParOf" srcId="{B7CC025A-D578-4E91-816A-215DF2C07A4E}" destId="{425B3C8C-EC0F-4286-BE49-DD25EEAED8B9}" srcOrd="4" destOrd="0" presId="urn:microsoft.com/office/officeart/2005/8/layout/target1"/>
    <dgm:cxn modelId="{A07AE035-544A-404F-A5E0-44899BB0ACC1}" type="presParOf" srcId="{B7CC025A-D578-4E91-816A-215DF2C07A4E}" destId="{F8CBFB1D-2186-4FAA-9025-70A40958ABC9}" srcOrd="5" destOrd="0" presId="urn:microsoft.com/office/officeart/2005/8/layout/target1"/>
    <dgm:cxn modelId="{4C635EC0-4650-46F3-8433-D9B01FFDD272}" type="presParOf" srcId="{B7CC025A-D578-4E91-816A-215DF2C07A4E}" destId="{5C503129-FF7C-466A-8290-45DED32FF82E}" srcOrd="6" destOrd="0" presId="urn:microsoft.com/office/officeart/2005/8/layout/target1"/>
    <dgm:cxn modelId="{8D91A6F7-9F23-4D02-B07D-B5A2828272A1}" type="presParOf" srcId="{B7CC025A-D578-4E91-816A-215DF2C07A4E}" destId="{F36FC9A6-D112-4D34-A20E-D576154E3E53}" srcOrd="7" destOrd="0" presId="urn:microsoft.com/office/officeart/2005/8/layout/target1"/>
    <dgm:cxn modelId="{540B5024-0C6B-4AC7-9DC6-C78ED2E65FCD}" type="presParOf" srcId="{B7CC025A-D578-4E91-816A-215DF2C07A4E}" destId="{EFDC7380-694B-4ADC-A6EB-3E8B5CDE6F5D}" srcOrd="8" destOrd="0" presId="urn:microsoft.com/office/officeart/2005/8/layout/target1"/>
    <dgm:cxn modelId="{6FC7D7B2-A7C9-4519-B9D5-755AAB061932}" type="presParOf" srcId="{B7CC025A-D578-4E91-816A-215DF2C07A4E}" destId="{0AC05161-E0ED-4A56-88D2-DFF308FE833F}" srcOrd="9" destOrd="0" presId="urn:microsoft.com/office/officeart/2005/8/layout/target1"/>
    <dgm:cxn modelId="{992EA1B7-7068-4132-B5BA-A74AB6867675}" type="presParOf" srcId="{B7CC025A-D578-4E91-816A-215DF2C07A4E}" destId="{DFFE8AC3-2145-4D28-A1F9-2E4F2AC3F951}" srcOrd="10" destOrd="0" presId="urn:microsoft.com/office/officeart/2005/8/layout/target1"/>
    <dgm:cxn modelId="{C8754371-7234-420E-9275-7CC6F7EEB3DF}" type="presParOf" srcId="{B7CC025A-D578-4E91-816A-215DF2C07A4E}" destId="{9C2D5635-148A-4AC3-9D85-C304E666A245}"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570745-1B0A-48B8-A487-AE460EB676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6FB1D962-CBCA-4030-BE29-BD8A94F37936}">
      <dgm:prSet phldrT="[Texto]" custT="1"/>
      <dgm:spPr/>
      <dgm:t>
        <a:bodyPr/>
        <a:lstStyle/>
        <a:p>
          <a:r>
            <a:rPr lang="pt-BR" sz="1300" dirty="0"/>
            <a:t>2021</a:t>
          </a:r>
        </a:p>
      </dgm:t>
    </dgm:pt>
    <dgm:pt modelId="{D2971470-F6F9-46B7-BA63-AAA3E489F3C5}" type="parTrans" cxnId="{13306B9B-FB82-49D3-AB45-0E768FEDB766}">
      <dgm:prSet/>
      <dgm:spPr/>
      <dgm:t>
        <a:bodyPr/>
        <a:lstStyle/>
        <a:p>
          <a:endParaRPr lang="pt-BR" sz="1300"/>
        </a:p>
      </dgm:t>
    </dgm:pt>
    <dgm:pt modelId="{69E339CE-62E5-4D16-A891-27E3CC95087D}" type="sibTrans" cxnId="{13306B9B-FB82-49D3-AB45-0E768FEDB766}">
      <dgm:prSet/>
      <dgm:spPr/>
      <dgm:t>
        <a:bodyPr/>
        <a:lstStyle/>
        <a:p>
          <a:endParaRPr lang="pt-BR" sz="1300"/>
        </a:p>
      </dgm:t>
    </dgm:pt>
    <dgm:pt modelId="{73B48743-6957-4809-A2EF-CFDD9BA15105}">
      <dgm:prSet phldrT="[Texto]" custT="1"/>
      <dgm:spPr/>
      <dgm:t>
        <a:bodyPr/>
        <a:lstStyle/>
        <a:p>
          <a:r>
            <a:rPr lang="pt-BR" sz="1300" dirty="0"/>
            <a:t>2022</a:t>
          </a:r>
        </a:p>
      </dgm:t>
    </dgm:pt>
    <dgm:pt modelId="{2004EA95-AC0C-4B9A-94E6-B633EF58B400}" type="parTrans" cxnId="{2DE6284F-9F76-4581-AD04-175010DB0ED0}">
      <dgm:prSet/>
      <dgm:spPr/>
      <dgm:t>
        <a:bodyPr/>
        <a:lstStyle/>
        <a:p>
          <a:endParaRPr lang="pt-BR" sz="1300"/>
        </a:p>
      </dgm:t>
    </dgm:pt>
    <dgm:pt modelId="{9C32528F-67A2-4A14-8748-1C7F23B89615}" type="sibTrans" cxnId="{2DE6284F-9F76-4581-AD04-175010DB0ED0}">
      <dgm:prSet/>
      <dgm:spPr/>
      <dgm:t>
        <a:bodyPr/>
        <a:lstStyle/>
        <a:p>
          <a:endParaRPr lang="pt-BR" sz="1300"/>
        </a:p>
      </dgm:t>
    </dgm:pt>
    <dgm:pt modelId="{93A38261-9B1E-453D-8AA2-1CA5B5CC5D70}">
      <dgm:prSet phldrT="[Texto]" custT="1"/>
      <dgm:spPr/>
      <dgm:t>
        <a:bodyPr/>
        <a:lstStyle/>
        <a:p>
          <a:r>
            <a:rPr lang="pt-BR" sz="1300" dirty="0"/>
            <a:t>(1º ano mandato)</a:t>
          </a:r>
        </a:p>
      </dgm:t>
    </dgm:pt>
    <dgm:pt modelId="{4CA392B1-8ABA-4E56-95E1-776E60209A4A}" type="parTrans" cxnId="{670A3B82-2CCE-45E0-8B7F-9C133835EF6B}">
      <dgm:prSet/>
      <dgm:spPr/>
      <dgm:t>
        <a:bodyPr/>
        <a:lstStyle/>
        <a:p>
          <a:endParaRPr lang="pt-BR" sz="1300"/>
        </a:p>
      </dgm:t>
    </dgm:pt>
    <dgm:pt modelId="{AF310A30-1C3D-4174-96A1-E6FAE8649809}" type="sibTrans" cxnId="{670A3B82-2CCE-45E0-8B7F-9C133835EF6B}">
      <dgm:prSet/>
      <dgm:spPr/>
      <dgm:t>
        <a:bodyPr/>
        <a:lstStyle/>
        <a:p>
          <a:endParaRPr lang="pt-BR" sz="1300"/>
        </a:p>
      </dgm:t>
    </dgm:pt>
    <dgm:pt modelId="{6AC3D340-E447-423C-AA80-68FE2581C98D}">
      <dgm:prSet phldrT="[Texto]" custT="1"/>
      <dgm:spPr/>
      <dgm:t>
        <a:bodyPr/>
        <a:lstStyle/>
        <a:p>
          <a:r>
            <a:rPr lang="pt-BR" sz="1300" dirty="0"/>
            <a:t>(2º ano mandato)</a:t>
          </a:r>
        </a:p>
      </dgm:t>
    </dgm:pt>
    <dgm:pt modelId="{2325B013-89FE-40A6-8F01-7F3B4DE88D99}" type="parTrans" cxnId="{0B9A8B09-51DF-44A5-A943-9D628E6FC472}">
      <dgm:prSet/>
      <dgm:spPr/>
      <dgm:t>
        <a:bodyPr/>
        <a:lstStyle/>
        <a:p>
          <a:endParaRPr lang="pt-BR" sz="1300"/>
        </a:p>
      </dgm:t>
    </dgm:pt>
    <dgm:pt modelId="{098F06F2-8DC6-4B9A-8D76-9E8F87B140B5}" type="sibTrans" cxnId="{0B9A8B09-51DF-44A5-A943-9D628E6FC472}">
      <dgm:prSet/>
      <dgm:spPr/>
      <dgm:t>
        <a:bodyPr/>
        <a:lstStyle/>
        <a:p>
          <a:endParaRPr lang="pt-BR" sz="1300"/>
        </a:p>
      </dgm:t>
    </dgm:pt>
    <dgm:pt modelId="{E5CB4744-4BA7-4CF6-AC2E-EEEFE53A579F}">
      <dgm:prSet phldrT="[Texto]" custT="1"/>
      <dgm:spPr/>
      <dgm:t>
        <a:bodyPr/>
        <a:lstStyle/>
        <a:p>
          <a:r>
            <a:rPr lang="pt-BR" sz="1300" dirty="0"/>
            <a:t>2023</a:t>
          </a:r>
        </a:p>
      </dgm:t>
    </dgm:pt>
    <dgm:pt modelId="{C0195943-5705-4C0D-9DBF-ABCDF5CD4239}" type="parTrans" cxnId="{42ED7B9C-F733-4ABE-ADED-ABD31CF0472A}">
      <dgm:prSet/>
      <dgm:spPr/>
      <dgm:t>
        <a:bodyPr/>
        <a:lstStyle/>
        <a:p>
          <a:endParaRPr lang="pt-BR" sz="1300"/>
        </a:p>
      </dgm:t>
    </dgm:pt>
    <dgm:pt modelId="{B0E50FB8-39F4-4B03-940A-B8C90523407E}" type="sibTrans" cxnId="{42ED7B9C-F733-4ABE-ADED-ABD31CF0472A}">
      <dgm:prSet/>
      <dgm:spPr/>
      <dgm:t>
        <a:bodyPr/>
        <a:lstStyle/>
        <a:p>
          <a:endParaRPr lang="pt-BR" sz="1300"/>
        </a:p>
      </dgm:t>
    </dgm:pt>
    <dgm:pt modelId="{7A432E27-39B7-4514-96CA-B0CC3B8EA9E7}">
      <dgm:prSet phldrT="[Texto]" custT="1"/>
      <dgm:spPr/>
      <dgm:t>
        <a:bodyPr/>
        <a:lstStyle/>
        <a:p>
          <a:r>
            <a:rPr lang="pt-BR" sz="1300" dirty="0"/>
            <a:t>(3º ano mandato)</a:t>
          </a:r>
        </a:p>
      </dgm:t>
    </dgm:pt>
    <dgm:pt modelId="{CFF01C74-C4C4-421C-96EA-33643FEAA851}" type="parTrans" cxnId="{34599ADB-7C3F-4664-87C3-9F84FFD3CC61}">
      <dgm:prSet/>
      <dgm:spPr/>
      <dgm:t>
        <a:bodyPr/>
        <a:lstStyle/>
        <a:p>
          <a:endParaRPr lang="pt-BR" sz="1300"/>
        </a:p>
      </dgm:t>
    </dgm:pt>
    <dgm:pt modelId="{59F5DC51-0787-45FE-AFB6-E31A385A58C0}" type="sibTrans" cxnId="{34599ADB-7C3F-4664-87C3-9F84FFD3CC61}">
      <dgm:prSet/>
      <dgm:spPr/>
      <dgm:t>
        <a:bodyPr/>
        <a:lstStyle/>
        <a:p>
          <a:endParaRPr lang="pt-BR" sz="1300"/>
        </a:p>
      </dgm:t>
    </dgm:pt>
    <dgm:pt modelId="{B33C1D57-0387-4F71-A057-36255F4A3451}">
      <dgm:prSet phldrT="[Texto]" custT="1"/>
      <dgm:spPr/>
      <dgm:t>
        <a:bodyPr/>
        <a:lstStyle/>
        <a:p>
          <a:r>
            <a:rPr lang="pt-BR" sz="1300" dirty="0"/>
            <a:t>2024</a:t>
          </a:r>
        </a:p>
      </dgm:t>
    </dgm:pt>
    <dgm:pt modelId="{72283627-D553-4464-91B8-382520B4CF6B}" type="parTrans" cxnId="{EB5F1C1E-AD78-40DE-A3AC-36FF3A4C58DA}">
      <dgm:prSet/>
      <dgm:spPr/>
      <dgm:t>
        <a:bodyPr/>
        <a:lstStyle/>
        <a:p>
          <a:endParaRPr lang="pt-BR" sz="1300"/>
        </a:p>
      </dgm:t>
    </dgm:pt>
    <dgm:pt modelId="{A25ADAA0-36CD-4607-B2C3-4EA356E01A96}" type="sibTrans" cxnId="{EB5F1C1E-AD78-40DE-A3AC-36FF3A4C58DA}">
      <dgm:prSet/>
      <dgm:spPr/>
      <dgm:t>
        <a:bodyPr/>
        <a:lstStyle/>
        <a:p>
          <a:endParaRPr lang="pt-BR" sz="1300"/>
        </a:p>
      </dgm:t>
    </dgm:pt>
    <dgm:pt modelId="{68FB8812-90D9-44B1-8A04-CC0D747D0B16}">
      <dgm:prSet phldrT="[Texto]" custT="1"/>
      <dgm:spPr/>
      <dgm:t>
        <a:bodyPr/>
        <a:lstStyle/>
        <a:p>
          <a:r>
            <a:rPr lang="pt-BR" sz="1300" dirty="0"/>
            <a:t>(4º ano mandato)</a:t>
          </a:r>
        </a:p>
      </dgm:t>
    </dgm:pt>
    <dgm:pt modelId="{E02CE719-B36D-4C77-8977-D1798496A56D}" type="parTrans" cxnId="{02732621-1FC8-477F-8EFB-90BA43DEBDE3}">
      <dgm:prSet/>
      <dgm:spPr/>
      <dgm:t>
        <a:bodyPr/>
        <a:lstStyle/>
        <a:p>
          <a:endParaRPr lang="pt-BR" sz="1300"/>
        </a:p>
      </dgm:t>
    </dgm:pt>
    <dgm:pt modelId="{E2313412-C864-458B-93D2-5044404E1B88}" type="sibTrans" cxnId="{02732621-1FC8-477F-8EFB-90BA43DEBDE3}">
      <dgm:prSet/>
      <dgm:spPr/>
      <dgm:t>
        <a:bodyPr/>
        <a:lstStyle/>
        <a:p>
          <a:endParaRPr lang="pt-BR" sz="1300"/>
        </a:p>
      </dgm:t>
    </dgm:pt>
    <dgm:pt modelId="{C68E3636-89C7-4F80-AAE4-7C0D40551162}">
      <dgm:prSet phldrT="[Texto]" custT="1"/>
      <dgm:spPr>
        <a:solidFill>
          <a:srgbClr val="00B050"/>
        </a:solidFill>
      </dgm:spPr>
      <dgm:t>
        <a:bodyPr/>
        <a:lstStyle/>
        <a:p>
          <a:r>
            <a:rPr lang="pt-BR" sz="1300" dirty="0"/>
            <a:t>2025</a:t>
          </a:r>
        </a:p>
      </dgm:t>
    </dgm:pt>
    <dgm:pt modelId="{20817663-BEC1-409C-8C4F-5F9F27A0B9C9}" type="parTrans" cxnId="{9D772D32-DDF1-42B6-8186-1AD91252A224}">
      <dgm:prSet/>
      <dgm:spPr/>
      <dgm:t>
        <a:bodyPr/>
        <a:lstStyle/>
        <a:p>
          <a:endParaRPr lang="pt-BR" sz="1300"/>
        </a:p>
      </dgm:t>
    </dgm:pt>
    <dgm:pt modelId="{6C8B9EC6-3C66-469C-B72A-5176498F9ADD}" type="sibTrans" cxnId="{9D772D32-DDF1-42B6-8186-1AD91252A224}">
      <dgm:prSet/>
      <dgm:spPr/>
      <dgm:t>
        <a:bodyPr/>
        <a:lstStyle/>
        <a:p>
          <a:endParaRPr lang="pt-BR" sz="1300"/>
        </a:p>
      </dgm:t>
    </dgm:pt>
    <dgm:pt modelId="{D8CD2510-AE69-47B6-A283-D5C925ED5743}">
      <dgm:prSet phldrT="[Texto]" custT="1"/>
      <dgm:spPr>
        <a:solidFill>
          <a:srgbClr val="00B050"/>
        </a:solidFill>
      </dgm:spPr>
      <dgm:t>
        <a:bodyPr/>
        <a:lstStyle/>
        <a:p>
          <a:r>
            <a:rPr lang="pt-BR" sz="1300" dirty="0"/>
            <a:t>(1º ano novo mandato)</a:t>
          </a:r>
        </a:p>
      </dgm:t>
    </dgm:pt>
    <dgm:pt modelId="{3B38FD5B-3813-4A43-B7E1-3469A8B403FE}" type="parTrans" cxnId="{6818F151-9222-4D51-803B-2404FBBE467D}">
      <dgm:prSet/>
      <dgm:spPr/>
      <dgm:t>
        <a:bodyPr/>
        <a:lstStyle/>
        <a:p>
          <a:endParaRPr lang="pt-BR" sz="1300"/>
        </a:p>
      </dgm:t>
    </dgm:pt>
    <dgm:pt modelId="{DCF26F78-A7E8-4E02-B4A4-263308F1CE2E}" type="sibTrans" cxnId="{6818F151-9222-4D51-803B-2404FBBE467D}">
      <dgm:prSet/>
      <dgm:spPr/>
      <dgm:t>
        <a:bodyPr/>
        <a:lstStyle/>
        <a:p>
          <a:endParaRPr lang="pt-BR" sz="1300"/>
        </a:p>
      </dgm:t>
    </dgm:pt>
    <dgm:pt modelId="{870119D8-C435-409E-A016-558EA6F8372B}" type="pres">
      <dgm:prSet presAssocID="{78570745-1B0A-48B8-A487-AE460EB676F3}" presName="diagram" presStyleCnt="0">
        <dgm:presLayoutVars>
          <dgm:dir/>
          <dgm:resizeHandles val="exact"/>
        </dgm:presLayoutVars>
      </dgm:prSet>
      <dgm:spPr/>
    </dgm:pt>
    <dgm:pt modelId="{E4E7B6BC-BB94-40CE-92A3-054EA0F59B0D}" type="pres">
      <dgm:prSet presAssocID="{6FB1D962-CBCA-4030-BE29-BD8A94F37936}" presName="node" presStyleLbl="node1" presStyleIdx="0" presStyleCnt="5">
        <dgm:presLayoutVars>
          <dgm:bulletEnabled val="1"/>
        </dgm:presLayoutVars>
      </dgm:prSet>
      <dgm:spPr/>
    </dgm:pt>
    <dgm:pt modelId="{468FA95E-5CE4-4F2B-ACCB-50BDEDDD7E82}" type="pres">
      <dgm:prSet presAssocID="{69E339CE-62E5-4D16-A891-27E3CC95087D}" presName="sibTrans" presStyleCnt="0"/>
      <dgm:spPr/>
    </dgm:pt>
    <dgm:pt modelId="{BB35535A-3EDF-4F40-8AA3-B4DD8B450C74}" type="pres">
      <dgm:prSet presAssocID="{73B48743-6957-4809-A2EF-CFDD9BA15105}" presName="node" presStyleLbl="node1" presStyleIdx="1" presStyleCnt="5">
        <dgm:presLayoutVars>
          <dgm:bulletEnabled val="1"/>
        </dgm:presLayoutVars>
      </dgm:prSet>
      <dgm:spPr/>
    </dgm:pt>
    <dgm:pt modelId="{86FFE53B-6B8A-448A-9242-6A0BE3060F9D}" type="pres">
      <dgm:prSet presAssocID="{9C32528F-67A2-4A14-8748-1C7F23B89615}" presName="sibTrans" presStyleCnt="0"/>
      <dgm:spPr/>
    </dgm:pt>
    <dgm:pt modelId="{A06872FF-23CE-4EDA-88D9-7521AD5FB928}" type="pres">
      <dgm:prSet presAssocID="{E5CB4744-4BA7-4CF6-AC2E-EEEFE53A579F}" presName="node" presStyleLbl="node1" presStyleIdx="2" presStyleCnt="5">
        <dgm:presLayoutVars>
          <dgm:bulletEnabled val="1"/>
        </dgm:presLayoutVars>
      </dgm:prSet>
      <dgm:spPr/>
    </dgm:pt>
    <dgm:pt modelId="{6ABCC996-8A6E-4900-89EB-DE9C12E9EE9E}" type="pres">
      <dgm:prSet presAssocID="{B0E50FB8-39F4-4B03-940A-B8C90523407E}" presName="sibTrans" presStyleCnt="0"/>
      <dgm:spPr/>
    </dgm:pt>
    <dgm:pt modelId="{6775E23A-F7F2-486B-AF10-1DA60723AF7D}" type="pres">
      <dgm:prSet presAssocID="{B33C1D57-0387-4F71-A057-36255F4A3451}" presName="node" presStyleLbl="node1" presStyleIdx="3" presStyleCnt="5">
        <dgm:presLayoutVars>
          <dgm:bulletEnabled val="1"/>
        </dgm:presLayoutVars>
      </dgm:prSet>
      <dgm:spPr/>
    </dgm:pt>
    <dgm:pt modelId="{67F88342-49D1-47DA-8BAA-CE314B926957}" type="pres">
      <dgm:prSet presAssocID="{A25ADAA0-36CD-4607-B2C3-4EA356E01A96}" presName="sibTrans" presStyleCnt="0"/>
      <dgm:spPr/>
    </dgm:pt>
    <dgm:pt modelId="{C8C72122-1CA5-4A9C-B33C-98BA9591B2DD}" type="pres">
      <dgm:prSet presAssocID="{C68E3636-89C7-4F80-AAE4-7C0D40551162}" presName="node" presStyleLbl="node1" presStyleIdx="4" presStyleCnt="5">
        <dgm:presLayoutVars>
          <dgm:bulletEnabled val="1"/>
        </dgm:presLayoutVars>
      </dgm:prSet>
      <dgm:spPr/>
    </dgm:pt>
  </dgm:ptLst>
  <dgm:cxnLst>
    <dgm:cxn modelId="{5F066705-4F08-4481-8C45-440AE488DBB0}" type="presOf" srcId="{68FB8812-90D9-44B1-8A04-CC0D747D0B16}" destId="{6775E23A-F7F2-486B-AF10-1DA60723AF7D}" srcOrd="0" destOrd="1" presId="urn:microsoft.com/office/officeart/2005/8/layout/default"/>
    <dgm:cxn modelId="{93AA5B06-221C-45E3-BFD5-6123BEC2CF68}" type="presOf" srcId="{73B48743-6957-4809-A2EF-CFDD9BA15105}" destId="{BB35535A-3EDF-4F40-8AA3-B4DD8B450C74}" srcOrd="0" destOrd="0" presId="urn:microsoft.com/office/officeart/2005/8/layout/default"/>
    <dgm:cxn modelId="{0B9A8B09-51DF-44A5-A943-9D628E6FC472}" srcId="{73B48743-6957-4809-A2EF-CFDD9BA15105}" destId="{6AC3D340-E447-423C-AA80-68FE2581C98D}" srcOrd="0" destOrd="0" parTransId="{2325B013-89FE-40A6-8F01-7F3B4DE88D99}" sibTransId="{098F06F2-8DC6-4B9A-8D76-9E8F87B140B5}"/>
    <dgm:cxn modelId="{B5B2311C-3094-4A3A-8790-74D1C91CFBF1}" type="presOf" srcId="{6AC3D340-E447-423C-AA80-68FE2581C98D}" destId="{BB35535A-3EDF-4F40-8AA3-B4DD8B450C74}" srcOrd="0" destOrd="1" presId="urn:microsoft.com/office/officeart/2005/8/layout/default"/>
    <dgm:cxn modelId="{EB5F1C1E-AD78-40DE-A3AC-36FF3A4C58DA}" srcId="{78570745-1B0A-48B8-A487-AE460EB676F3}" destId="{B33C1D57-0387-4F71-A057-36255F4A3451}" srcOrd="3" destOrd="0" parTransId="{72283627-D553-4464-91B8-382520B4CF6B}" sibTransId="{A25ADAA0-36CD-4607-B2C3-4EA356E01A96}"/>
    <dgm:cxn modelId="{02732621-1FC8-477F-8EFB-90BA43DEBDE3}" srcId="{B33C1D57-0387-4F71-A057-36255F4A3451}" destId="{68FB8812-90D9-44B1-8A04-CC0D747D0B16}" srcOrd="0" destOrd="0" parTransId="{E02CE719-B36D-4C77-8977-D1798496A56D}" sibTransId="{E2313412-C864-458B-93D2-5044404E1B88}"/>
    <dgm:cxn modelId="{A8658D24-7CD4-44A7-8B07-79C09ADE3F4A}" type="presOf" srcId="{B33C1D57-0387-4F71-A057-36255F4A3451}" destId="{6775E23A-F7F2-486B-AF10-1DA60723AF7D}" srcOrd="0" destOrd="0" presId="urn:microsoft.com/office/officeart/2005/8/layout/default"/>
    <dgm:cxn modelId="{9D772D32-DDF1-42B6-8186-1AD91252A224}" srcId="{78570745-1B0A-48B8-A487-AE460EB676F3}" destId="{C68E3636-89C7-4F80-AAE4-7C0D40551162}" srcOrd="4" destOrd="0" parTransId="{20817663-BEC1-409C-8C4F-5F9F27A0B9C9}" sibTransId="{6C8B9EC6-3C66-469C-B72A-5176498F9ADD}"/>
    <dgm:cxn modelId="{2DE6284F-9F76-4581-AD04-175010DB0ED0}" srcId="{78570745-1B0A-48B8-A487-AE460EB676F3}" destId="{73B48743-6957-4809-A2EF-CFDD9BA15105}" srcOrd="1" destOrd="0" parTransId="{2004EA95-AC0C-4B9A-94E6-B633EF58B400}" sibTransId="{9C32528F-67A2-4A14-8748-1C7F23B89615}"/>
    <dgm:cxn modelId="{6818F151-9222-4D51-803B-2404FBBE467D}" srcId="{C68E3636-89C7-4F80-AAE4-7C0D40551162}" destId="{D8CD2510-AE69-47B6-A283-D5C925ED5743}" srcOrd="0" destOrd="0" parTransId="{3B38FD5B-3813-4A43-B7E1-3469A8B403FE}" sibTransId="{DCF26F78-A7E8-4E02-B4A4-263308F1CE2E}"/>
    <dgm:cxn modelId="{CA752C77-B853-46F8-9CD3-8D59CB3F9030}" type="presOf" srcId="{D8CD2510-AE69-47B6-A283-D5C925ED5743}" destId="{C8C72122-1CA5-4A9C-B33C-98BA9591B2DD}" srcOrd="0" destOrd="1" presId="urn:microsoft.com/office/officeart/2005/8/layout/default"/>
    <dgm:cxn modelId="{A576C37D-8935-4E00-BFFD-A0194672A884}" type="presOf" srcId="{6FB1D962-CBCA-4030-BE29-BD8A94F37936}" destId="{E4E7B6BC-BB94-40CE-92A3-054EA0F59B0D}" srcOrd="0" destOrd="0" presId="urn:microsoft.com/office/officeart/2005/8/layout/default"/>
    <dgm:cxn modelId="{670A3B82-2CCE-45E0-8B7F-9C133835EF6B}" srcId="{6FB1D962-CBCA-4030-BE29-BD8A94F37936}" destId="{93A38261-9B1E-453D-8AA2-1CA5B5CC5D70}" srcOrd="0" destOrd="0" parTransId="{4CA392B1-8ABA-4E56-95E1-776E60209A4A}" sibTransId="{AF310A30-1C3D-4174-96A1-E6FAE8649809}"/>
    <dgm:cxn modelId="{00E1F98F-ABDB-4104-ACE5-E4976DD68B8E}" type="presOf" srcId="{93A38261-9B1E-453D-8AA2-1CA5B5CC5D70}" destId="{E4E7B6BC-BB94-40CE-92A3-054EA0F59B0D}" srcOrd="0" destOrd="1" presId="urn:microsoft.com/office/officeart/2005/8/layout/default"/>
    <dgm:cxn modelId="{7EEE2A92-DFDB-4899-B266-95FC5DC1E532}" type="presOf" srcId="{C68E3636-89C7-4F80-AAE4-7C0D40551162}" destId="{C8C72122-1CA5-4A9C-B33C-98BA9591B2DD}" srcOrd="0" destOrd="0" presId="urn:microsoft.com/office/officeart/2005/8/layout/default"/>
    <dgm:cxn modelId="{13306B9B-FB82-49D3-AB45-0E768FEDB766}" srcId="{78570745-1B0A-48B8-A487-AE460EB676F3}" destId="{6FB1D962-CBCA-4030-BE29-BD8A94F37936}" srcOrd="0" destOrd="0" parTransId="{D2971470-F6F9-46B7-BA63-AAA3E489F3C5}" sibTransId="{69E339CE-62E5-4D16-A891-27E3CC95087D}"/>
    <dgm:cxn modelId="{42ED7B9C-F733-4ABE-ADED-ABD31CF0472A}" srcId="{78570745-1B0A-48B8-A487-AE460EB676F3}" destId="{E5CB4744-4BA7-4CF6-AC2E-EEEFE53A579F}" srcOrd="2" destOrd="0" parTransId="{C0195943-5705-4C0D-9DBF-ABCDF5CD4239}" sibTransId="{B0E50FB8-39F4-4B03-940A-B8C90523407E}"/>
    <dgm:cxn modelId="{1CB803AD-484D-468A-AE49-40A07263A72A}" type="presOf" srcId="{78570745-1B0A-48B8-A487-AE460EB676F3}" destId="{870119D8-C435-409E-A016-558EA6F8372B}" srcOrd="0" destOrd="0" presId="urn:microsoft.com/office/officeart/2005/8/layout/default"/>
    <dgm:cxn modelId="{0689BDD6-0D03-43BA-ADDB-DD625B874F12}" type="presOf" srcId="{E5CB4744-4BA7-4CF6-AC2E-EEEFE53A579F}" destId="{A06872FF-23CE-4EDA-88D9-7521AD5FB928}" srcOrd="0" destOrd="0" presId="urn:microsoft.com/office/officeart/2005/8/layout/default"/>
    <dgm:cxn modelId="{34599ADB-7C3F-4664-87C3-9F84FFD3CC61}" srcId="{E5CB4744-4BA7-4CF6-AC2E-EEEFE53A579F}" destId="{7A432E27-39B7-4514-96CA-B0CC3B8EA9E7}" srcOrd="0" destOrd="0" parTransId="{CFF01C74-C4C4-421C-96EA-33643FEAA851}" sibTransId="{59F5DC51-0787-45FE-AFB6-E31A385A58C0}"/>
    <dgm:cxn modelId="{0C624FE5-A34C-4E78-97D0-E3282534BE03}" type="presOf" srcId="{7A432E27-39B7-4514-96CA-B0CC3B8EA9E7}" destId="{A06872FF-23CE-4EDA-88D9-7521AD5FB928}" srcOrd="0" destOrd="1" presId="urn:microsoft.com/office/officeart/2005/8/layout/default"/>
    <dgm:cxn modelId="{06E06312-B422-4D51-A9BE-3A493C4555D2}" type="presParOf" srcId="{870119D8-C435-409E-A016-558EA6F8372B}" destId="{E4E7B6BC-BB94-40CE-92A3-054EA0F59B0D}" srcOrd="0" destOrd="0" presId="urn:microsoft.com/office/officeart/2005/8/layout/default"/>
    <dgm:cxn modelId="{C8DF8ED8-9958-40E9-8B50-2A84386D9FA6}" type="presParOf" srcId="{870119D8-C435-409E-A016-558EA6F8372B}" destId="{468FA95E-5CE4-4F2B-ACCB-50BDEDDD7E82}" srcOrd="1" destOrd="0" presId="urn:microsoft.com/office/officeart/2005/8/layout/default"/>
    <dgm:cxn modelId="{9B1A2158-964C-492B-925C-AF1A64050DDA}" type="presParOf" srcId="{870119D8-C435-409E-A016-558EA6F8372B}" destId="{BB35535A-3EDF-4F40-8AA3-B4DD8B450C74}" srcOrd="2" destOrd="0" presId="urn:microsoft.com/office/officeart/2005/8/layout/default"/>
    <dgm:cxn modelId="{F931CFD9-352D-4359-8611-319A139B02B6}" type="presParOf" srcId="{870119D8-C435-409E-A016-558EA6F8372B}" destId="{86FFE53B-6B8A-448A-9242-6A0BE3060F9D}" srcOrd="3" destOrd="0" presId="urn:microsoft.com/office/officeart/2005/8/layout/default"/>
    <dgm:cxn modelId="{F6B3A079-CA2D-46D7-90F3-7B597F759936}" type="presParOf" srcId="{870119D8-C435-409E-A016-558EA6F8372B}" destId="{A06872FF-23CE-4EDA-88D9-7521AD5FB928}" srcOrd="4" destOrd="0" presId="urn:microsoft.com/office/officeart/2005/8/layout/default"/>
    <dgm:cxn modelId="{3B207930-1448-43FB-B7D8-F32D480ABA84}" type="presParOf" srcId="{870119D8-C435-409E-A016-558EA6F8372B}" destId="{6ABCC996-8A6E-4900-89EB-DE9C12E9EE9E}" srcOrd="5" destOrd="0" presId="urn:microsoft.com/office/officeart/2005/8/layout/default"/>
    <dgm:cxn modelId="{C82F6884-8026-4BA8-8F6D-A191A2041802}" type="presParOf" srcId="{870119D8-C435-409E-A016-558EA6F8372B}" destId="{6775E23A-F7F2-486B-AF10-1DA60723AF7D}" srcOrd="6" destOrd="0" presId="urn:microsoft.com/office/officeart/2005/8/layout/default"/>
    <dgm:cxn modelId="{4285F153-0921-4769-85EE-1919C5676BEF}" type="presParOf" srcId="{870119D8-C435-409E-A016-558EA6F8372B}" destId="{67F88342-49D1-47DA-8BAA-CE314B926957}" srcOrd="7" destOrd="0" presId="urn:microsoft.com/office/officeart/2005/8/layout/default"/>
    <dgm:cxn modelId="{94D60989-6B7A-454F-940A-59BCF550CECC}" type="presParOf" srcId="{870119D8-C435-409E-A016-558EA6F8372B}" destId="{C8C72122-1CA5-4A9C-B33C-98BA9591B2D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570745-1B0A-48B8-A487-AE460EB676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6FB1D962-CBCA-4030-BE29-BD8A94F37936}">
      <dgm:prSet phldrT="[Texto]" custT="1"/>
      <dgm:spPr>
        <a:solidFill>
          <a:schemeClr val="accent2"/>
        </a:solidFill>
      </dgm:spPr>
      <dgm:t>
        <a:bodyPr/>
        <a:lstStyle/>
        <a:p>
          <a:r>
            <a:rPr lang="pt-BR" sz="1300" dirty="0"/>
            <a:t>2021</a:t>
          </a:r>
        </a:p>
      </dgm:t>
    </dgm:pt>
    <dgm:pt modelId="{D2971470-F6F9-46B7-BA63-AAA3E489F3C5}" type="parTrans" cxnId="{13306B9B-FB82-49D3-AB45-0E768FEDB766}">
      <dgm:prSet/>
      <dgm:spPr/>
      <dgm:t>
        <a:bodyPr/>
        <a:lstStyle/>
        <a:p>
          <a:endParaRPr lang="pt-BR" sz="1300"/>
        </a:p>
      </dgm:t>
    </dgm:pt>
    <dgm:pt modelId="{69E339CE-62E5-4D16-A891-27E3CC95087D}" type="sibTrans" cxnId="{13306B9B-FB82-49D3-AB45-0E768FEDB766}">
      <dgm:prSet/>
      <dgm:spPr/>
      <dgm:t>
        <a:bodyPr/>
        <a:lstStyle/>
        <a:p>
          <a:endParaRPr lang="pt-BR" sz="1300"/>
        </a:p>
      </dgm:t>
    </dgm:pt>
    <dgm:pt modelId="{73B48743-6957-4809-A2EF-CFDD9BA15105}">
      <dgm:prSet phldrT="[Texto]" custT="1"/>
      <dgm:spPr/>
      <dgm:t>
        <a:bodyPr/>
        <a:lstStyle/>
        <a:p>
          <a:r>
            <a:rPr lang="pt-BR" sz="1300" dirty="0"/>
            <a:t>2022</a:t>
          </a:r>
        </a:p>
      </dgm:t>
    </dgm:pt>
    <dgm:pt modelId="{2004EA95-AC0C-4B9A-94E6-B633EF58B400}" type="parTrans" cxnId="{2DE6284F-9F76-4581-AD04-175010DB0ED0}">
      <dgm:prSet/>
      <dgm:spPr/>
      <dgm:t>
        <a:bodyPr/>
        <a:lstStyle/>
        <a:p>
          <a:endParaRPr lang="pt-BR" sz="1300"/>
        </a:p>
      </dgm:t>
    </dgm:pt>
    <dgm:pt modelId="{9C32528F-67A2-4A14-8748-1C7F23B89615}" type="sibTrans" cxnId="{2DE6284F-9F76-4581-AD04-175010DB0ED0}">
      <dgm:prSet/>
      <dgm:spPr/>
      <dgm:t>
        <a:bodyPr/>
        <a:lstStyle/>
        <a:p>
          <a:endParaRPr lang="pt-BR" sz="1300"/>
        </a:p>
      </dgm:t>
    </dgm:pt>
    <dgm:pt modelId="{93A38261-9B1E-453D-8AA2-1CA5B5CC5D70}">
      <dgm:prSet phldrT="[Texto]" custT="1"/>
      <dgm:spPr>
        <a:solidFill>
          <a:schemeClr val="accent2"/>
        </a:solidFill>
      </dgm:spPr>
      <dgm:t>
        <a:bodyPr/>
        <a:lstStyle/>
        <a:p>
          <a:r>
            <a:rPr lang="pt-BR" sz="1300" dirty="0"/>
            <a:t>(4º ano do PPA 2018-2021)</a:t>
          </a:r>
        </a:p>
      </dgm:t>
    </dgm:pt>
    <dgm:pt modelId="{4CA392B1-8ABA-4E56-95E1-776E60209A4A}" type="parTrans" cxnId="{670A3B82-2CCE-45E0-8B7F-9C133835EF6B}">
      <dgm:prSet/>
      <dgm:spPr/>
      <dgm:t>
        <a:bodyPr/>
        <a:lstStyle/>
        <a:p>
          <a:endParaRPr lang="pt-BR" sz="1300"/>
        </a:p>
      </dgm:t>
    </dgm:pt>
    <dgm:pt modelId="{AF310A30-1C3D-4174-96A1-E6FAE8649809}" type="sibTrans" cxnId="{670A3B82-2CCE-45E0-8B7F-9C133835EF6B}">
      <dgm:prSet/>
      <dgm:spPr/>
      <dgm:t>
        <a:bodyPr/>
        <a:lstStyle/>
        <a:p>
          <a:endParaRPr lang="pt-BR" sz="1300"/>
        </a:p>
      </dgm:t>
    </dgm:pt>
    <dgm:pt modelId="{6AC3D340-E447-423C-AA80-68FE2581C98D}">
      <dgm:prSet phldrT="[Texto]" custT="1"/>
      <dgm:spPr/>
      <dgm:t>
        <a:bodyPr/>
        <a:lstStyle/>
        <a:p>
          <a:r>
            <a:rPr lang="pt-BR" sz="1300" dirty="0"/>
            <a:t>(1º ano do PPA 2022-2025)</a:t>
          </a:r>
        </a:p>
      </dgm:t>
    </dgm:pt>
    <dgm:pt modelId="{2325B013-89FE-40A6-8F01-7F3B4DE88D99}" type="parTrans" cxnId="{0B9A8B09-51DF-44A5-A943-9D628E6FC472}">
      <dgm:prSet/>
      <dgm:spPr/>
      <dgm:t>
        <a:bodyPr/>
        <a:lstStyle/>
        <a:p>
          <a:endParaRPr lang="pt-BR" sz="1300"/>
        </a:p>
      </dgm:t>
    </dgm:pt>
    <dgm:pt modelId="{098F06F2-8DC6-4B9A-8D76-9E8F87B140B5}" type="sibTrans" cxnId="{0B9A8B09-51DF-44A5-A943-9D628E6FC472}">
      <dgm:prSet/>
      <dgm:spPr/>
      <dgm:t>
        <a:bodyPr/>
        <a:lstStyle/>
        <a:p>
          <a:endParaRPr lang="pt-BR" sz="1300"/>
        </a:p>
      </dgm:t>
    </dgm:pt>
    <dgm:pt modelId="{E5CB4744-4BA7-4CF6-AC2E-EEEFE53A579F}">
      <dgm:prSet phldrT="[Texto]" custT="1"/>
      <dgm:spPr/>
      <dgm:t>
        <a:bodyPr/>
        <a:lstStyle/>
        <a:p>
          <a:r>
            <a:rPr lang="pt-BR" sz="1300" dirty="0"/>
            <a:t>2023</a:t>
          </a:r>
        </a:p>
      </dgm:t>
    </dgm:pt>
    <dgm:pt modelId="{C0195943-5705-4C0D-9DBF-ABCDF5CD4239}" type="parTrans" cxnId="{42ED7B9C-F733-4ABE-ADED-ABD31CF0472A}">
      <dgm:prSet/>
      <dgm:spPr/>
      <dgm:t>
        <a:bodyPr/>
        <a:lstStyle/>
        <a:p>
          <a:endParaRPr lang="pt-BR" sz="1300"/>
        </a:p>
      </dgm:t>
    </dgm:pt>
    <dgm:pt modelId="{B0E50FB8-39F4-4B03-940A-B8C90523407E}" type="sibTrans" cxnId="{42ED7B9C-F733-4ABE-ADED-ABD31CF0472A}">
      <dgm:prSet/>
      <dgm:spPr/>
      <dgm:t>
        <a:bodyPr/>
        <a:lstStyle/>
        <a:p>
          <a:endParaRPr lang="pt-BR" sz="1300"/>
        </a:p>
      </dgm:t>
    </dgm:pt>
    <dgm:pt modelId="{7A432E27-39B7-4514-96CA-B0CC3B8EA9E7}">
      <dgm:prSet phldrT="[Texto]" custT="1"/>
      <dgm:spPr/>
      <dgm:t>
        <a:bodyPr/>
        <a:lstStyle/>
        <a:p>
          <a:r>
            <a:rPr lang="pt-BR" sz="1300" dirty="0"/>
            <a:t>(2º ano do PPA 2022-2025)</a:t>
          </a:r>
        </a:p>
      </dgm:t>
    </dgm:pt>
    <dgm:pt modelId="{CFF01C74-C4C4-421C-96EA-33643FEAA851}" type="parTrans" cxnId="{34599ADB-7C3F-4664-87C3-9F84FFD3CC61}">
      <dgm:prSet/>
      <dgm:spPr/>
      <dgm:t>
        <a:bodyPr/>
        <a:lstStyle/>
        <a:p>
          <a:endParaRPr lang="pt-BR" sz="1300"/>
        </a:p>
      </dgm:t>
    </dgm:pt>
    <dgm:pt modelId="{59F5DC51-0787-45FE-AFB6-E31A385A58C0}" type="sibTrans" cxnId="{34599ADB-7C3F-4664-87C3-9F84FFD3CC61}">
      <dgm:prSet/>
      <dgm:spPr/>
      <dgm:t>
        <a:bodyPr/>
        <a:lstStyle/>
        <a:p>
          <a:endParaRPr lang="pt-BR" sz="1300"/>
        </a:p>
      </dgm:t>
    </dgm:pt>
    <dgm:pt modelId="{B33C1D57-0387-4F71-A057-36255F4A3451}">
      <dgm:prSet phldrT="[Texto]" custT="1"/>
      <dgm:spPr/>
      <dgm:t>
        <a:bodyPr/>
        <a:lstStyle/>
        <a:p>
          <a:r>
            <a:rPr lang="pt-BR" sz="1300" dirty="0"/>
            <a:t>2024</a:t>
          </a:r>
        </a:p>
      </dgm:t>
    </dgm:pt>
    <dgm:pt modelId="{72283627-D553-4464-91B8-382520B4CF6B}" type="parTrans" cxnId="{EB5F1C1E-AD78-40DE-A3AC-36FF3A4C58DA}">
      <dgm:prSet/>
      <dgm:spPr/>
      <dgm:t>
        <a:bodyPr/>
        <a:lstStyle/>
        <a:p>
          <a:endParaRPr lang="pt-BR" sz="1300"/>
        </a:p>
      </dgm:t>
    </dgm:pt>
    <dgm:pt modelId="{A25ADAA0-36CD-4607-B2C3-4EA356E01A96}" type="sibTrans" cxnId="{EB5F1C1E-AD78-40DE-A3AC-36FF3A4C58DA}">
      <dgm:prSet/>
      <dgm:spPr/>
      <dgm:t>
        <a:bodyPr/>
        <a:lstStyle/>
        <a:p>
          <a:endParaRPr lang="pt-BR" sz="1300"/>
        </a:p>
      </dgm:t>
    </dgm:pt>
    <dgm:pt modelId="{68FB8812-90D9-44B1-8A04-CC0D747D0B16}">
      <dgm:prSet phldrT="[Texto]" custT="1"/>
      <dgm:spPr/>
      <dgm:t>
        <a:bodyPr/>
        <a:lstStyle/>
        <a:p>
          <a:r>
            <a:rPr lang="pt-BR" sz="1300" dirty="0"/>
            <a:t>(3º ano do PPA 2022-2025)</a:t>
          </a:r>
        </a:p>
      </dgm:t>
    </dgm:pt>
    <dgm:pt modelId="{E02CE719-B36D-4C77-8977-D1798496A56D}" type="parTrans" cxnId="{02732621-1FC8-477F-8EFB-90BA43DEBDE3}">
      <dgm:prSet/>
      <dgm:spPr/>
      <dgm:t>
        <a:bodyPr/>
        <a:lstStyle/>
        <a:p>
          <a:endParaRPr lang="pt-BR" sz="1300"/>
        </a:p>
      </dgm:t>
    </dgm:pt>
    <dgm:pt modelId="{E2313412-C864-458B-93D2-5044404E1B88}" type="sibTrans" cxnId="{02732621-1FC8-477F-8EFB-90BA43DEBDE3}">
      <dgm:prSet/>
      <dgm:spPr/>
      <dgm:t>
        <a:bodyPr/>
        <a:lstStyle/>
        <a:p>
          <a:endParaRPr lang="pt-BR" sz="1300"/>
        </a:p>
      </dgm:t>
    </dgm:pt>
    <dgm:pt modelId="{C68E3636-89C7-4F80-AAE4-7C0D40551162}">
      <dgm:prSet phldrT="[Texto]" custT="1"/>
      <dgm:spPr/>
      <dgm:t>
        <a:bodyPr/>
        <a:lstStyle/>
        <a:p>
          <a:r>
            <a:rPr lang="pt-BR" sz="1300" dirty="0"/>
            <a:t>2025</a:t>
          </a:r>
        </a:p>
      </dgm:t>
    </dgm:pt>
    <dgm:pt modelId="{20817663-BEC1-409C-8C4F-5F9F27A0B9C9}" type="parTrans" cxnId="{9D772D32-DDF1-42B6-8186-1AD91252A224}">
      <dgm:prSet/>
      <dgm:spPr/>
      <dgm:t>
        <a:bodyPr/>
        <a:lstStyle/>
        <a:p>
          <a:endParaRPr lang="pt-BR" sz="1300"/>
        </a:p>
      </dgm:t>
    </dgm:pt>
    <dgm:pt modelId="{6C8B9EC6-3C66-469C-B72A-5176498F9ADD}" type="sibTrans" cxnId="{9D772D32-DDF1-42B6-8186-1AD91252A224}">
      <dgm:prSet/>
      <dgm:spPr/>
      <dgm:t>
        <a:bodyPr/>
        <a:lstStyle/>
        <a:p>
          <a:endParaRPr lang="pt-BR" sz="1300"/>
        </a:p>
      </dgm:t>
    </dgm:pt>
    <dgm:pt modelId="{D8CD2510-AE69-47B6-A283-D5C925ED5743}">
      <dgm:prSet phldrT="[Texto]" custT="1"/>
      <dgm:spPr/>
      <dgm:t>
        <a:bodyPr/>
        <a:lstStyle/>
        <a:p>
          <a:r>
            <a:rPr lang="pt-BR" sz="1300" dirty="0"/>
            <a:t>(4º ano do PPA 2022-2025)</a:t>
          </a:r>
        </a:p>
      </dgm:t>
    </dgm:pt>
    <dgm:pt modelId="{3B38FD5B-3813-4A43-B7E1-3469A8B403FE}" type="parTrans" cxnId="{6818F151-9222-4D51-803B-2404FBBE467D}">
      <dgm:prSet/>
      <dgm:spPr/>
      <dgm:t>
        <a:bodyPr/>
        <a:lstStyle/>
        <a:p>
          <a:endParaRPr lang="pt-BR" sz="1300"/>
        </a:p>
      </dgm:t>
    </dgm:pt>
    <dgm:pt modelId="{DCF26F78-A7E8-4E02-B4A4-263308F1CE2E}" type="sibTrans" cxnId="{6818F151-9222-4D51-803B-2404FBBE467D}">
      <dgm:prSet/>
      <dgm:spPr/>
      <dgm:t>
        <a:bodyPr/>
        <a:lstStyle/>
        <a:p>
          <a:endParaRPr lang="pt-BR" sz="1300"/>
        </a:p>
      </dgm:t>
    </dgm:pt>
    <dgm:pt modelId="{870119D8-C435-409E-A016-558EA6F8372B}" type="pres">
      <dgm:prSet presAssocID="{78570745-1B0A-48B8-A487-AE460EB676F3}" presName="diagram" presStyleCnt="0">
        <dgm:presLayoutVars>
          <dgm:dir/>
          <dgm:resizeHandles val="exact"/>
        </dgm:presLayoutVars>
      </dgm:prSet>
      <dgm:spPr/>
    </dgm:pt>
    <dgm:pt modelId="{E4E7B6BC-BB94-40CE-92A3-054EA0F59B0D}" type="pres">
      <dgm:prSet presAssocID="{6FB1D962-CBCA-4030-BE29-BD8A94F37936}" presName="node" presStyleLbl="node1" presStyleIdx="0" presStyleCnt="5">
        <dgm:presLayoutVars>
          <dgm:bulletEnabled val="1"/>
        </dgm:presLayoutVars>
      </dgm:prSet>
      <dgm:spPr/>
    </dgm:pt>
    <dgm:pt modelId="{468FA95E-5CE4-4F2B-ACCB-50BDEDDD7E82}" type="pres">
      <dgm:prSet presAssocID="{69E339CE-62E5-4D16-A891-27E3CC95087D}" presName="sibTrans" presStyleCnt="0"/>
      <dgm:spPr/>
    </dgm:pt>
    <dgm:pt modelId="{BB35535A-3EDF-4F40-8AA3-B4DD8B450C74}" type="pres">
      <dgm:prSet presAssocID="{73B48743-6957-4809-A2EF-CFDD9BA15105}" presName="node" presStyleLbl="node1" presStyleIdx="1" presStyleCnt="5">
        <dgm:presLayoutVars>
          <dgm:bulletEnabled val="1"/>
        </dgm:presLayoutVars>
      </dgm:prSet>
      <dgm:spPr/>
    </dgm:pt>
    <dgm:pt modelId="{86FFE53B-6B8A-448A-9242-6A0BE3060F9D}" type="pres">
      <dgm:prSet presAssocID="{9C32528F-67A2-4A14-8748-1C7F23B89615}" presName="sibTrans" presStyleCnt="0"/>
      <dgm:spPr/>
    </dgm:pt>
    <dgm:pt modelId="{A06872FF-23CE-4EDA-88D9-7521AD5FB928}" type="pres">
      <dgm:prSet presAssocID="{E5CB4744-4BA7-4CF6-AC2E-EEEFE53A579F}" presName="node" presStyleLbl="node1" presStyleIdx="2" presStyleCnt="5">
        <dgm:presLayoutVars>
          <dgm:bulletEnabled val="1"/>
        </dgm:presLayoutVars>
      </dgm:prSet>
      <dgm:spPr/>
    </dgm:pt>
    <dgm:pt modelId="{6ABCC996-8A6E-4900-89EB-DE9C12E9EE9E}" type="pres">
      <dgm:prSet presAssocID="{B0E50FB8-39F4-4B03-940A-B8C90523407E}" presName="sibTrans" presStyleCnt="0"/>
      <dgm:spPr/>
    </dgm:pt>
    <dgm:pt modelId="{6775E23A-F7F2-486B-AF10-1DA60723AF7D}" type="pres">
      <dgm:prSet presAssocID="{B33C1D57-0387-4F71-A057-36255F4A3451}" presName="node" presStyleLbl="node1" presStyleIdx="3" presStyleCnt="5">
        <dgm:presLayoutVars>
          <dgm:bulletEnabled val="1"/>
        </dgm:presLayoutVars>
      </dgm:prSet>
      <dgm:spPr/>
    </dgm:pt>
    <dgm:pt modelId="{67F88342-49D1-47DA-8BAA-CE314B926957}" type="pres">
      <dgm:prSet presAssocID="{A25ADAA0-36CD-4607-B2C3-4EA356E01A96}" presName="sibTrans" presStyleCnt="0"/>
      <dgm:spPr/>
    </dgm:pt>
    <dgm:pt modelId="{C8C72122-1CA5-4A9C-B33C-98BA9591B2DD}" type="pres">
      <dgm:prSet presAssocID="{C68E3636-89C7-4F80-AAE4-7C0D40551162}" presName="node" presStyleLbl="node1" presStyleIdx="4" presStyleCnt="5">
        <dgm:presLayoutVars>
          <dgm:bulletEnabled val="1"/>
        </dgm:presLayoutVars>
      </dgm:prSet>
      <dgm:spPr/>
    </dgm:pt>
  </dgm:ptLst>
  <dgm:cxnLst>
    <dgm:cxn modelId="{5F066705-4F08-4481-8C45-440AE488DBB0}" type="presOf" srcId="{68FB8812-90D9-44B1-8A04-CC0D747D0B16}" destId="{6775E23A-F7F2-486B-AF10-1DA60723AF7D}" srcOrd="0" destOrd="1" presId="urn:microsoft.com/office/officeart/2005/8/layout/default"/>
    <dgm:cxn modelId="{93AA5B06-221C-45E3-BFD5-6123BEC2CF68}" type="presOf" srcId="{73B48743-6957-4809-A2EF-CFDD9BA15105}" destId="{BB35535A-3EDF-4F40-8AA3-B4DD8B450C74}" srcOrd="0" destOrd="0" presId="urn:microsoft.com/office/officeart/2005/8/layout/default"/>
    <dgm:cxn modelId="{0B9A8B09-51DF-44A5-A943-9D628E6FC472}" srcId="{73B48743-6957-4809-A2EF-CFDD9BA15105}" destId="{6AC3D340-E447-423C-AA80-68FE2581C98D}" srcOrd="0" destOrd="0" parTransId="{2325B013-89FE-40A6-8F01-7F3B4DE88D99}" sibTransId="{098F06F2-8DC6-4B9A-8D76-9E8F87B140B5}"/>
    <dgm:cxn modelId="{B5B2311C-3094-4A3A-8790-74D1C91CFBF1}" type="presOf" srcId="{6AC3D340-E447-423C-AA80-68FE2581C98D}" destId="{BB35535A-3EDF-4F40-8AA3-B4DD8B450C74}" srcOrd="0" destOrd="1" presId="urn:microsoft.com/office/officeart/2005/8/layout/default"/>
    <dgm:cxn modelId="{EB5F1C1E-AD78-40DE-A3AC-36FF3A4C58DA}" srcId="{78570745-1B0A-48B8-A487-AE460EB676F3}" destId="{B33C1D57-0387-4F71-A057-36255F4A3451}" srcOrd="3" destOrd="0" parTransId="{72283627-D553-4464-91B8-382520B4CF6B}" sibTransId="{A25ADAA0-36CD-4607-B2C3-4EA356E01A96}"/>
    <dgm:cxn modelId="{02732621-1FC8-477F-8EFB-90BA43DEBDE3}" srcId="{B33C1D57-0387-4F71-A057-36255F4A3451}" destId="{68FB8812-90D9-44B1-8A04-CC0D747D0B16}" srcOrd="0" destOrd="0" parTransId="{E02CE719-B36D-4C77-8977-D1798496A56D}" sibTransId="{E2313412-C864-458B-93D2-5044404E1B88}"/>
    <dgm:cxn modelId="{A8658D24-7CD4-44A7-8B07-79C09ADE3F4A}" type="presOf" srcId="{B33C1D57-0387-4F71-A057-36255F4A3451}" destId="{6775E23A-F7F2-486B-AF10-1DA60723AF7D}" srcOrd="0" destOrd="0" presId="urn:microsoft.com/office/officeart/2005/8/layout/default"/>
    <dgm:cxn modelId="{9D772D32-DDF1-42B6-8186-1AD91252A224}" srcId="{78570745-1B0A-48B8-A487-AE460EB676F3}" destId="{C68E3636-89C7-4F80-AAE4-7C0D40551162}" srcOrd="4" destOrd="0" parTransId="{20817663-BEC1-409C-8C4F-5F9F27A0B9C9}" sibTransId="{6C8B9EC6-3C66-469C-B72A-5176498F9ADD}"/>
    <dgm:cxn modelId="{2DE6284F-9F76-4581-AD04-175010DB0ED0}" srcId="{78570745-1B0A-48B8-A487-AE460EB676F3}" destId="{73B48743-6957-4809-A2EF-CFDD9BA15105}" srcOrd="1" destOrd="0" parTransId="{2004EA95-AC0C-4B9A-94E6-B633EF58B400}" sibTransId="{9C32528F-67A2-4A14-8748-1C7F23B89615}"/>
    <dgm:cxn modelId="{6818F151-9222-4D51-803B-2404FBBE467D}" srcId="{C68E3636-89C7-4F80-AAE4-7C0D40551162}" destId="{D8CD2510-AE69-47B6-A283-D5C925ED5743}" srcOrd="0" destOrd="0" parTransId="{3B38FD5B-3813-4A43-B7E1-3469A8B403FE}" sibTransId="{DCF26F78-A7E8-4E02-B4A4-263308F1CE2E}"/>
    <dgm:cxn modelId="{CA752C77-B853-46F8-9CD3-8D59CB3F9030}" type="presOf" srcId="{D8CD2510-AE69-47B6-A283-D5C925ED5743}" destId="{C8C72122-1CA5-4A9C-B33C-98BA9591B2DD}" srcOrd="0" destOrd="1" presId="urn:microsoft.com/office/officeart/2005/8/layout/default"/>
    <dgm:cxn modelId="{A576C37D-8935-4E00-BFFD-A0194672A884}" type="presOf" srcId="{6FB1D962-CBCA-4030-BE29-BD8A94F37936}" destId="{E4E7B6BC-BB94-40CE-92A3-054EA0F59B0D}" srcOrd="0" destOrd="0" presId="urn:microsoft.com/office/officeart/2005/8/layout/default"/>
    <dgm:cxn modelId="{670A3B82-2CCE-45E0-8B7F-9C133835EF6B}" srcId="{6FB1D962-CBCA-4030-BE29-BD8A94F37936}" destId="{93A38261-9B1E-453D-8AA2-1CA5B5CC5D70}" srcOrd="0" destOrd="0" parTransId="{4CA392B1-8ABA-4E56-95E1-776E60209A4A}" sibTransId="{AF310A30-1C3D-4174-96A1-E6FAE8649809}"/>
    <dgm:cxn modelId="{00E1F98F-ABDB-4104-ACE5-E4976DD68B8E}" type="presOf" srcId="{93A38261-9B1E-453D-8AA2-1CA5B5CC5D70}" destId="{E4E7B6BC-BB94-40CE-92A3-054EA0F59B0D}" srcOrd="0" destOrd="1" presId="urn:microsoft.com/office/officeart/2005/8/layout/default"/>
    <dgm:cxn modelId="{7EEE2A92-DFDB-4899-B266-95FC5DC1E532}" type="presOf" srcId="{C68E3636-89C7-4F80-AAE4-7C0D40551162}" destId="{C8C72122-1CA5-4A9C-B33C-98BA9591B2DD}" srcOrd="0" destOrd="0" presId="urn:microsoft.com/office/officeart/2005/8/layout/default"/>
    <dgm:cxn modelId="{13306B9B-FB82-49D3-AB45-0E768FEDB766}" srcId="{78570745-1B0A-48B8-A487-AE460EB676F3}" destId="{6FB1D962-CBCA-4030-BE29-BD8A94F37936}" srcOrd="0" destOrd="0" parTransId="{D2971470-F6F9-46B7-BA63-AAA3E489F3C5}" sibTransId="{69E339CE-62E5-4D16-A891-27E3CC95087D}"/>
    <dgm:cxn modelId="{42ED7B9C-F733-4ABE-ADED-ABD31CF0472A}" srcId="{78570745-1B0A-48B8-A487-AE460EB676F3}" destId="{E5CB4744-4BA7-4CF6-AC2E-EEEFE53A579F}" srcOrd="2" destOrd="0" parTransId="{C0195943-5705-4C0D-9DBF-ABCDF5CD4239}" sibTransId="{B0E50FB8-39F4-4B03-940A-B8C90523407E}"/>
    <dgm:cxn modelId="{1CB803AD-484D-468A-AE49-40A07263A72A}" type="presOf" srcId="{78570745-1B0A-48B8-A487-AE460EB676F3}" destId="{870119D8-C435-409E-A016-558EA6F8372B}" srcOrd="0" destOrd="0" presId="urn:microsoft.com/office/officeart/2005/8/layout/default"/>
    <dgm:cxn modelId="{0689BDD6-0D03-43BA-ADDB-DD625B874F12}" type="presOf" srcId="{E5CB4744-4BA7-4CF6-AC2E-EEEFE53A579F}" destId="{A06872FF-23CE-4EDA-88D9-7521AD5FB928}" srcOrd="0" destOrd="0" presId="urn:microsoft.com/office/officeart/2005/8/layout/default"/>
    <dgm:cxn modelId="{34599ADB-7C3F-4664-87C3-9F84FFD3CC61}" srcId="{E5CB4744-4BA7-4CF6-AC2E-EEEFE53A579F}" destId="{7A432E27-39B7-4514-96CA-B0CC3B8EA9E7}" srcOrd="0" destOrd="0" parTransId="{CFF01C74-C4C4-421C-96EA-33643FEAA851}" sibTransId="{59F5DC51-0787-45FE-AFB6-E31A385A58C0}"/>
    <dgm:cxn modelId="{0C624FE5-A34C-4E78-97D0-E3282534BE03}" type="presOf" srcId="{7A432E27-39B7-4514-96CA-B0CC3B8EA9E7}" destId="{A06872FF-23CE-4EDA-88D9-7521AD5FB928}" srcOrd="0" destOrd="1" presId="urn:microsoft.com/office/officeart/2005/8/layout/default"/>
    <dgm:cxn modelId="{06E06312-B422-4D51-A9BE-3A493C4555D2}" type="presParOf" srcId="{870119D8-C435-409E-A016-558EA6F8372B}" destId="{E4E7B6BC-BB94-40CE-92A3-054EA0F59B0D}" srcOrd="0" destOrd="0" presId="urn:microsoft.com/office/officeart/2005/8/layout/default"/>
    <dgm:cxn modelId="{C8DF8ED8-9958-40E9-8B50-2A84386D9FA6}" type="presParOf" srcId="{870119D8-C435-409E-A016-558EA6F8372B}" destId="{468FA95E-5CE4-4F2B-ACCB-50BDEDDD7E82}" srcOrd="1" destOrd="0" presId="urn:microsoft.com/office/officeart/2005/8/layout/default"/>
    <dgm:cxn modelId="{9B1A2158-964C-492B-925C-AF1A64050DDA}" type="presParOf" srcId="{870119D8-C435-409E-A016-558EA6F8372B}" destId="{BB35535A-3EDF-4F40-8AA3-B4DD8B450C74}" srcOrd="2" destOrd="0" presId="urn:microsoft.com/office/officeart/2005/8/layout/default"/>
    <dgm:cxn modelId="{F931CFD9-352D-4359-8611-319A139B02B6}" type="presParOf" srcId="{870119D8-C435-409E-A016-558EA6F8372B}" destId="{86FFE53B-6B8A-448A-9242-6A0BE3060F9D}" srcOrd="3" destOrd="0" presId="urn:microsoft.com/office/officeart/2005/8/layout/default"/>
    <dgm:cxn modelId="{F6B3A079-CA2D-46D7-90F3-7B597F759936}" type="presParOf" srcId="{870119D8-C435-409E-A016-558EA6F8372B}" destId="{A06872FF-23CE-4EDA-88D9-7521AD5FB928}" srcOrd="4" destOrd="0" presId="urn:microsoft.com/office/officeart/2005/8/layout/default"/>
    <dgm:cxn modelId="{3B207930-1448-43FB-B7D8-F32D480ABA84}" type="presParOf" srcId="{870119D8-C435-409E-A016-558EA6F8372B}" destId="{6ABCC996-8A6E-4900-89EB-DE9C12E9EE9E}" srcOrd="5" destOrd="0" presId="urn:microsoft.com/office/officeart/2005/8/layout/default"/>
    <dgm:cxn modelId="{C82F6884-8026-4BA8-8F6D-A191A2041802}" type="presParOf" srcId="{870119D8-C435-409E-A016-558EA6F8372B}" destId="{6775E23A-F7F2-486B-AF10-1DA60723AF7D}" srcOrd="6" destOrd="0" presId="urn:microsoft.com/office/officeart/2005/8/layout/default"/>
    <dgm:cxn modelId="{4285F153-0921-4769-85EE-1919C5676BEF}" type="presParOf" srcId="{870119D8-C435-409E-A016-558EA6F8372B}" destId="{67F88342-49D1-47DA-8BAA-CE314B926957}" srcOrd="7" destOrd="0" presId="urn:microsoft.com/office/officeart/2005/8/layout/default"/>
    <dgm:cxn modelId="{94D60989-6B7A-454F-940A-59BCF550CECC}" type="presParOf" srcId="{870119D8-C435-409E-A016-558EA6F8372B}" destId="{C8C72122-1CA5-4A9C-B33C-98BA9591B2DD}"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570745-1B0A-48B8-A487-AE460EB676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73B48743-6957-4809-A2EF-CFDD9BA15105}">
      <dgm:prSet phldrT="[Texto]"/>
      <dgm:spPr/>
      <dgm:t>
        <a:bodyPr/>
        <a:lstStyle/>
        <a:p>
          <a:pPr algn="just"/>
          <a:r>
            <a:rPr lang="pt-BR" dirty="0"/>
            <a:t>Diretriz</a:t>
          </a:r>
        </a:p>
      </dgm:t>
    </dgm:pt>
    <dgm:pt modelId="{2004EA95-AC0C-4B9A-94E6-B633EF58B400}" type="parTrans" cxnId="{2DE6284F-9F76-4581-AD04-175010DB0ED0}">
      <dgm:prSet/>
      <dgm:spPr/>
      <dgm:t>
        <a:bodyPr/>
        <a:lstStyle/>
        <a:p>
          <a:pPr algn="just"/>
          <a:endParaRPr lang="pt-BR"/>
        </a:p>
      </dgm:t>
    </dgm:pt>
    <dgm:pt modelId="{9C32528F-67A2-4A14-8748-1C7F23B89615}" type="sibTrans" cxnId="{2DE6284F-9F76-4581-AD04-175010DB0ED0}">
      <dgm:prSet/>
      <dgm:spPr/>
      <dgm:t>
        <a:bodyPr/>
        <a:lstStyle/>
        <a:p>
          <a:pPr algn="just"/>
          <a:endParaRPr lang="pt-BR"/>
        </a:p>
      </dgm:t>
    </dgm:pt>
    <dgm:pt modelId="{C0B6A3A9-B725-496C-9793-05C1BE9B73C5}">
      <dgm:prSet phldrT="[Texto]"/>
      <dgm:spPr/>
      <dgm:t>
        <a:bodyPr/>
        <a:lstStyle/>
        <a:p>
          <a:pPr algn="just"/>
          <a:r>
            <a:rPr lang="pt-BR" dirty="0"/>
            <a:t>Meta</a:t>
          </a:r>
        </a:p>
      </dgm:t>
    </dgm:pt>
    <dgm:pt modelId="{A9AEA502-362C-496E-B24E-40C9A09D3E0A}" type="parTrans" cxnId="{C7C7D12D-9511-472C-9719-B05EAC21C87E}">
      <dgm:prSet/>
      <dgm:spPr/>
      <dgm:t>
        <a:bodyPr/>
        <a:lstStyle/>
        <a:p>
          <a:pPr algn="just"/>
          <a:endParaRPr lang="pt-BR"/>
        </a:p>
      </dgm:t>
    </dgm:pt>
    <dgm:pt modelId="{EFF20F3B-81CA-452A-AE74-7059C0F0C92B}" type="sibTrans" cxnId="{C7C7D12D-9511-472C-9719-B05EAC21C87E}">
      <dgm:prSet/>
      <dgm:spPr/>
      <dgm:t>
        <a:bodyPr/>
        <a:lstStyle/>
        <a:p>
          <a:pPr algn="just"/>
          <a:endParaRPr lang="pt-BR"/>
        </a:p>
      </dgm:t>
    </dgm:pt>
    <dgm:pt modelId="{13F22BDD-E33A-4FFA-A214-6EA4DD86870B}">
      <dgm:prSet phldrT="[Texto]"/>
      <dgm:spPr/>
      <dgm:t>
        <a:bodyPr/>
        <a:lstStyle/>
        <a:p>
          <a:pPr algn="just"/>
          <a:r>
            <a:rPr lang="pt-BR" dirty="0"/>
            <a:t>Programa</a:t>
          </a:r>
        </a:p>
      </dgm:t>
    </dgm:pt>
    <dgm:pt modelId="{A53EA743-138A-42A0-8AC3-C333BB395004}" type="parTrans" cxnId="{6E4C5C4E-DFCB-4642-A4A7-ECDC92339201}">
      <dgm:prSet/>
      <dgm:spPr/>
      <dgm:t>
        <a:bodyPr/>
        <a:lstStyle/>
        <a:p>
          <a:pPr algn="just"/>
          <a:endParaRPr lang="pt-BR"/>
        </a:p>
      </dgm:t>
    </dgm:pt>
    <dgm:pt modelId="{CE4C8ECF-1E42-4AF2-B78B-8B1D40ED5D15}" type="sibTrans" cxnId="{6E4C5C4E-DFCB-4642-A4A7-ECDC92339201}">
      <dgm:prSet/>
      <dgm:spPr/>
      <dgm:t>
        <a:bodyPr/>
        <a:lstStyle/>
        <a:p>
          <a:pPr algn="just"/>
          <a:endParaRPr lang="pt-BR"/>
        </a:p>
      </dgm:t>
    </dgm:pt>
    <dgm:pt modelId="{B0BEC5EC-1C20-43A5-90AA-33858FDEA6BE}">
      <dgm:prSet phldrT="[Texto]"/>
      <dgm:spPr/>
      <dgm:t>
        <a:bodyPr/>
        <a:lstStyle/>
        <a:p>
          <a:pPr algn="just"/>
          <a:r>
            <a:rPr lang="pt-BR" dirty="0"/>
            <a:t>Intenções gerais do governo pautadas nas demandas da população. Orientam os programas abrangidos no PPA 2020-2023.</a:t>
          </a:r>
        </a:p>
      </dgm:t>
    </dgm:pt>
    <dgm:pt modelId="{BEE2AC84-CA97-4152-BA46-70C9E83E0391}" type="parTrans" cxnId="{05AFDFC0-1252-4606-BB49-475BE2743E7B}">
      <dgm:prSet/>
      <dgm:spPr/>
      <dgm:t>
        <a:bodyPr/>
        <a:lstStyle/>
        <a:p>
          <a:pPr algn="just"/>
          <a:endParaRPr lang="pt-BR"/>
        </a:p>
      </dgm:t>
    </dgm:pt>
    <dgm:pt modelId="{0667EA58-DD75-483E-86F7-D849DA30779B}" type="sibTrans" cxnId="{05AFDFC0-1252-4606-BB49-475BE2743E7B}">
      <dgm:prSet/>
      <dgm:spPr/>
      <dgm:t>
        <a:bodyPr/>
        <a:lstStyle/>
        <a:p>
          <a:pPr algn="just"/>
          <a:endParaRPr lang="pt-BR"/>
        </a:p>
      </dgm:t>
    </dgm:pt>
    <dgm:pt modelId="{73043012-79E7-4B72-9EA4-F5D35F5F0F1A}">
      <dgm:prSet phldrT="[Texto]"/>
      <dgm:spPr/>
      <dgm:t>
        <a:bodyPr/>
        <a:lstStyle/>
        <a:p>
          <a:pPr algn="just"/>
          <a:r>
            <a:rPr lang="pt-BR" b="0" i="0" dirty="0"/>
            <a:t>Declaração de resultado a ser alcançado que expressa, em seu conteúdo, o que deve ser feito para a transformação de determinada realidade.</a:t>
          </a:r>
          <a:endParaRPr lang="pt-BR" dirty="0"/>
        </a:p>
      </dgm:t>
    </dgm:pt>
    <dgm:pt modelId="{45CA2071-7977-4126-8294-8D89DC1C54C7}" type="parTrans" cxnId="{22DF9B58-4F35-4ADF-9D52-206644954B2C}">
      <dgm:prSet/>
      <dgm:spPr/>
      <dgm:t>
        <a:bodyPr/>
        <a:lstStyle/>
        <a:p>
          <a:pPr algn="just"/>
          <a:endParaRPr lang="pt-BR"/>
        </a:p>
      </dgm:t>
    </dgm:pt>
    <dgm:pt modelId="{4057E741-0F10-4F3C-AEFD-AB34DB00F393}" type="sibTrans" cxnId="{22DF9B58-4F35-4ADF-9D52-206644954B2C}">
      <dgm:prSet/>
      <dgm:spPr/>
      <dgm:t>
        <a:bodyPr/>
        <a:lstStyle/>
        <a:p>
          <a:pPr algn="just"/>
          <a:endParaRPr lang="pt-BR"/>
        </a:p>
      </dgm:t>
    </dgm:pt>
    <dgm:pt modelId="{AA7FB0B2-2BCB-4B30-BA1C-12A10EF24DBA}">
      <dgm:prSet phldrT="[Texto]"/>
      <dgm:spPr/>
      <dgm:t>
        <a:bodyPr/>
        <a:lstStyle/>
        <a:p>
          <a:pPr algn="just"/>
          <a:r>
            <a:rPr lang="pt-BR" b="0" i="0" dirty="0"/>
            <a:t>Declaração de resultado a ser alcançado, de natureza quantitativa ou qualitativa, que contribui para o alcance do objetivo.</a:t>
          </a:r>
          <a:endParaRPr lang="pt-BR" dirty="0"/>
        </a:p>
      </dgm:t>
    </dgm:pt>
    <dgm:pt modelId="{AA8EF373-3419-4152-956F-AE2DBFEAEE4E}" type="parTrans" cxnId="{2DFB0AE7-442B-4424-A78E-D7A5855C671D}">
      <dgm:prSet/>
      <dgm:spPr/>
      <dgm:t>
        <a:bodyPr/>
        <a:lstStyle/>
        <a:p>
          <a:pPr algn="just"/>
          <a:endParaRPr lang="pt-BR"/>
        </a:p>
      </dgm:t>
    </dgm:pt>
    <dgm:pt modelId="{AA823147-5283-4814-9A9C-1256CF9E9DD3}" type="sibTrans" cxnId="{2DFB0AE7-442B-4424-A78E-D7A5855C671D}">
      <dgm:prSet/>
      <dgm:spPr/>
      <dgm:t>
        <a:bodyPr/>
        <a:lstStyle/>
        <a:p>
          <a:pPr algn="just"/>
          <a:endParaRPr lang="pt-BR"/>
        </a:p>
      </dgm:t>
    </dgm:pt>
    <dgm:pt modelId="{ABCF1EB6-7D5B-426D-A55C-3D6550D57CDE}">
      <dgm:prSet phldrT="[Texto]"/>
      <dgm:spPr/>
      <dgm:t>
        <a:bodyPr/>
        <a:lstStyle/>
        <a:p>
          <a:pPr algn="just"/>
          <a:r>
            <a:rPr lang="pt-BR" dirty="0"/>
            <a:t>Conjunto de políticas públicas financiadas pelo governo, e associadas a uma das suas diretrizes. Podem ser </a:t>
          </a:r>
          <a:r>
            <a:rPr lang="pt-BR" b="1" dirty="0"/>
            <a:t>finalísticos / temáticos</a:t>
          </a:r>
          <a:r>
            <a:rPr lang="pt-BR" dirty="0"/>
            <a:t>, quando relacionados ao enfrentamento a determinado problema da sociedade (possuindo objetivos e metas), ou </a:t>
          </a:r>
          <a:r>
            <a:rPr lang="pt-BR" b="1" dirty="0"/>
            <a:t>de gestão / apoio administrativo</a:t>
          </a:r>
          <a:r>
            <a:rPr lang="pt-BR" b="0" dirty="0"/>
            <a:t>, quando relacionados</a:t>
          </a:r>
          <a:r>
            <a:rPr lang="pt-BR" dirty="0"/>
            <a:t> ao apoio administrativo e à manutenção do funcionamento da ação governamental (não possuindo objetivos e metas expressos).</a:t>
          </a:r>
        </a:p>
      </dgm:t>
    </dgm:pt>
    <dgm:pt modelId="{7B190F10-E79B-41C0-A2D9-351F5C02A24F}" type="parTrans" cxnId="{71DC0A0A-7241-4AE8-AB52-E47E34078D52}">
      <dgm:prSet/>
      <dgm:spPr/>
      <dgm:t>
        <a:bodyPr/>
        <a:lstStyle/>
        <a:p>
          <a:endParaRPr lang="pt-BR"/>
        </a:p>
      </dgm:t>
    </dgm:pt>
    <dgm:pt modelId="{020A7090-544B-4C6C-ADEF-7BE4E36FFA07}" type="sibTrans" cxnId="{71DC0A0A-7241-4AE8-AB52-E47E34078D52}">
      <dgm:prSet/>
      <dgm:spPr/>
      <dgm:t>
        <a:bodyPr/>
        <a:lstStyle/>
        <a:p>
          <a:endParaRPr lang="pt-BR"/>
        </a:p>
      </dgm:t>
    </dgm:pt>
    <dgm:pt modelId="{294800CB-565F-4A27-ACE8-43E82728AAA7}">
      <dgm:prSet phldrT="[Texto]"/>
      <dgm:spPr/>
      <dgm:t>
        <a:bodyPr/>
        <a:lstStyle/>
        <a:p>
          <a:pPr algn="just"/>
          <a:r>
            <a:rPr lang="pt-BR"/>
            <a:t>Objetivo</a:t>
          </a:r>
          <a:endParaRPr lang="pt-BR" dirty="0"/>
        </a:p>
      </dgm:t>
    </dgm:pt>
    <dgm:pt modelId="{EB68CFF6-4961-4CE1-B3ED-863CD68452F5}" type="parTrans" cxnId="{DCFF8DC0-9D42-4F45-B5C5-2FB505209F97}">
      <dgm:prSet/>
      <dgm:spPr/>
      <dgm:t>
        <a:bodyPr/>
        <a:lstStyle/>
        <a:p>
          <a:endParaRPr lang="pt-BR"/>
        </a:p>
      </dgm:t>
    </dgm:pt>
    <dgm:pt modelId="{664DDD75-E1D5-4F74-8790-AD0C8CCA6097}" type="sibTrans" cxnId="{DCFF8DC0-9D42-4F45-B5C5-2FB505209F97}">
      <dgm:prSet/>
      <dgm:spPr/>
      <dgm:t>
        <a:bodyPr/>
        <a:lstStyle/>
        <a:p>
          <a:endParaRPr lang="pt-BR"/>
        </a:p>
      </dgm:t>
    </dgm:pt>
    <dgm:pt modelId="{5AE54C8E-3E62-475F-ADEC-10A92B638E46}" type="pres">
      <dgm:prSet presAssocID="{78570745-1B0A-48B8-A487-AE460EB676F3}" presName="linear" presStyleCnt="0">
        <dgm:presLayoutVars>
          <dgm:animLvl val="lvl"/>
          <dgm:resizeHandles val="exact"/>
        </dgm:presLayoutVars>
      </dgm:prSet>
      <dgm:spPr/>
    </dgm:pt>
    <dgm:pt modelId="{7DE452E8-B014-4F72-82E2-BF72846473E9}" type="pres">
      <dgm:prSet presAssocID="{73B48743-6957-4809-A2EF-CFDD9BA15105}" presName="parentText" presStyleLbl="node1" presStyleIdx="0" presStyleCnt="4">
        <dgm:presLayoutVars>
          <dgm:chMax val="0"/>
          <dgm:bulletEnabled val="1"/>
        </dgm:presLayoutVars>
      </dgm:prSet>
      <dgm:spPr/>
    </dgm:pt>
    <dgm:pt modelId="{56297F73-C7C7-4A50-8003-E38AE205B9CA}" type="pres">
      <dgm:prSet presAssocID="{73B48743-6957-4809-A2EF-CFDD9BA15105}" presName="childText" presStyleLbl="revTx" presStyleIdx="0" presStyleCnt="4">
        <dgm:presLayoutVars>
          <dgm:bulletEnabled val="1"/>
        </dgm:presLayoutVars>
      </dgm:prSet>
      <dgm:spPr/>
    </dgm:pt>
    <dgm:pt modelId="{9B92D2FD-3415-4684-9F5B-C71AE797082F}" type="pres">
      <dgm:prSet presAssocID="{13F22BDD-E33A-4FFA-A214-6EA4DD86870B}" presName="parentText" presStyleLbl="node1" presStyleIdx="1" presStyleCnt="4">
        <dgm:presLayoutVars>
          <dgm:chMax val="0"/>
          <dgm:bulletEnabled val="1"/>
        </dgm:presLayoutVars>
      </dgm:prSet>
      <dgm:spPr/>
    </dgm:pt>
    <dgm:pt modelId="{94507296-F686-4EA3-A7FB-ACE532EA6612}" type="pres">
      <dgm:prSet presAssocID="{13F22BDD-E33A-4FFA-A214-6EA4DD86870B}" presName="childText" presStyleLbl="revTx" presStyleIdx="1" presStyleCnt="4">
        <dgm:presLayoutVars>
          <dgm:bulletEnabled val="1"/>
        </dgm:presLayoutVars>
      </dgm:prSet>
      <dgm:spPr/>
    </dgm:pt>
    <dgm:pt modelId="{FE4AD69C-EE88-45A8-91E1-8012F5E7B718}" type="pres">
      <dgm:prSet presAssocID="{294800CB-565F-4A27-ACE8-43E82728AAA7}" presName="parentText" presStyleLbl="node1" presStyleIdx="2" presStyleCnt="4">
        <dgm:presLayoutVars>
          <dgm:chMax val="0"/>
          <dgm:bulletEnabled val="1"/>
        </dgm:presLayoutVars>
      </dgm:prSet>
      <dgm:spPr/>
    </dgm:pt>
    <dgm:pt modelId="{DA53D497-6AC2-4566-8415-F902052C1213}" type="pres">
      <dgm:prSet presAssocID="{294800CB-565F-4A27-ACE8-43E82728AAA7}" presName="childText" presStyleLbl="revTx" presStyleIdx="2" presStyleCnt="4">
        <dgm:presLayoutVars>
          <dgm:bulletEnabled val="1"/>
        </dgm:presLayoutVars>
      </dgm:prSet>
      <dgm:spPr/>
    </dgm:pt>
    <dgm:pt modelId="{C479DA7B-0CDB-44B0-9EC3-690142CA4D26}" type="pres">
      <dgm:prSet presAssocID="{C0B6A3A9-B725-496C-9793-05C1BE9B73C5}" presName="parentText" presStyleLbl="node1" presStyleIdx="3" presStyleCnt="4">
        <dgm:presLayoutVars>
          <dgm:chMax val="0"/>
          <dgm:bulletEnabled val="1"/>
        </dgm:presLayoutVars>
      </dgm:prSet>
      <dgm:spPr/>
    </dgm:pt>
    <dgm:pt modelId="{B0A7FA42-1153-4591-95B6-B511D49C999C}" type="pres">
      <dgm:prSet presAssocID="{C0B6A3A9-B725-496C-9793-05C1BE9B73C5}" presName="childText" presStyleLbl="revTx" presStyleIdx="3" presStyleCnt="4">
        <dgm:presLayoutVars>
          <dgm:bulletEnabled val="1"/>
        </dgm:presLayoutVars>
      </dgm:prSet>
      <dgm:spPr/>
    </dgm:pt>
  </dgm:ptLst>
  <dgm:cxnLst>
    <dgm:cxn modelId="{71DC0A0A-7241-4AE8-AB52-E47E34078D52}" srcId="{13F22BDD-E33A-4FFA-A214-6EA4DD86870B}" destId="{ABCF1EB6-7D5B-426D-A55C-3D6550D57CDE}" srcOrd="0" destOrd="0" parTransId="{7B190F10-E79B-41C0-A2D9-351F5C02A24F}" sibTransId="{020A7090-544B-4C6C-ADEF-7BE4E36FFA07}"/>
    <dgm:cxn modelId="{DEBA7613-78FD-450B-97AE-62D8D38C3803}" type="presOf" srcId="{C0B6A3A9-B725-496C-9793-05C1BE9B73C5}" destId="{C479DA7B-0CDB-44B0-9EC3-690142CA4D26}" srcOrd="0" destOrd="0" presId="urn:microsoft.com/office/officeart/2005/8/layout/vList2"/>
    <dgm:cxn modelId="{E0A5F716-9E47-4F67-A4D6-9838F551B0B9}" type="presOf" srcId="{B0BEC5EC-1C20-43A5-90AA-33858FDEA6BE}" destId="{56297F73-C7C7-4A50-8003-E38AE205B9CA}" srcOrd="0" destOrd="0" presId="urn:microsoft.com/office/officeart/2005/8/layout/vList2"/>
    <dgm:cxn modelId="{C7C7D12D-9511-472C-9719-B05EAC21C87E}" srcId="{78570745-1B0A-48B8-A487-AE460EB676F3}" destId="{C0B6A3A9-B725-496C-9793-05C1BE9B73C5}" srcOrd="3" destOrd="0" parTransId="{A9AEA502-362C-496E-B24E-40C9A09D3E0A}" sibTransId="{EFF20F3B-81CA-452A-AE74-7059C0F0C92B}"/>
    <dgm:cxn modelId="{DB335C65-0CF1-42A2-8A8D-33C06C49B7C1}" type="presOf" srcId="{294800CB-565F-4A27-ACE8-43E82728AAA7}" destId="{FE4AD69C-EE88-45A8-91E1-8012F5E7B718}" srcOrd="0" destOrd="0" presId="urn:microsoft.com/office/officeart/2005/8/layout/vList2"/>
    <dgm:cxn modelId="{DF0F8B6C-9A2D-4799-8FAE-DE029FCF000A}" type="presOf" srcId="{13F22BDD-E33A-4FFA-A214-6EA4DD86870B}" destId="{9B92D2FD-3415-4684-9F5B-C71AE797082F}" srcOrd="0" destOrd="0" presId="urn:microsoft.com/office/officeart/2005/8/layout/vList2"/>
    <dgm:cxn modelId="{2409E16D-D2CA-44F9-A52E-2331B33241CD}" type="presOf" srcId="{ABCF1EB6-7D5B-426D-A55C-3D6550D57CDE}" destId="{94507296-F686-4EA3-A7FB-ACE532EA6612}" srcOrd="0" destOrd="0" presId="urn:microsoft.com/office/officeart/2005/8/layout/vList2"/>
    <dgm:cxn modelId="{6E4C5C4E-DFCB-4642-A4A7-ECDC92339201}" srcId="{78570745-1B0A-48B8-A487-AE460EB676F3}" destId="{13F22BDD-E33A-4FFA-A214-6EA4DD86870B}" srcOrd="1" destOrd="0" parTransId="{A53EA743-138A-42A0-8AC3-C333BB395004}" sibTransId="{CE4C8ECF-1E42-4AF2-B78B-8B1D40ED5D15}"/>
    <dgm:cxn modelId="{2DE6284F-9F76-4581-AD04-175010DB0ED0}" srcId="{78570745-1B0A-48B8-A487-AE460EB676F3}" destId="{73B48743-6957-4809-A2EF-CFDD9BA15105}" srcOrd="0" destOrd="0" parTransId="{2004EA95-AC0C-4B9A-94E6-B633EF58B400}" sibTransId="{9C32528F-67A2-4A14-8748-1C7F23B89615}"/>
    <dgm:cxn modelId="{22DF9B58-4F35-4ADF-9D52-206644954B2C}" srcId="{294800CB-565F-4A27-ACE8-43E82728AAA7}" destId="{73043012-79E7-4B72-9EA4-F5D35F5F0F1A}" srcOrd="0" destOrd="0" parTransId="{45CA2071-7977-4126-8294-8D89DC1C54C7}" sibTransId="{4057E741-0F10-4F3C-AEFD-AB34DB00F393}"/>
    <dgm:cxn modelId="{CEA22285-C70C-4D25-B6C1-051967B22839}" type="presOf" srcId="{73B48743-6957-4809-A2EF-CFDD9BA15105}" destId="{7DE452E8-B014-4F72-82E2-BF72846473E9}" srcOrd="0" destOrd="0" presId="urn:microsoft.com/office/officeart/2005/8/layout/vList2"/>
    <dgm:cxn modelId="{3FEC6594-7867-4218-9ABA-2AE8774D4DB6}" type="presOf" srcId="{73043012-79E7-4B72-9EA4-F5D35F5F0F1A}" destId="{DA53D497-6AC2-4566-8415-F902052C1213}" srcOrd="0" destOrd="0" presId="urn:microsoft.com/office/officeart/2005/8/layout/vList2"/>
    <dgm:cxn modelId="{967DABA3-3375-46B1-B31D-7FEA8B06D931}" type="presOf" srcId="{78570745-1B0A-48B8-A487-AE460EB676F3}" destId="{5AE54C8E-3E62-475F-ADEC-10A92B638E46}" srcOrd="0" destOrd="0" presId="urn:microsoft.com/office/officeart/2005/8/layout/vList2"/>
    <dgm:cxn modelId="{DCFF8DC0-9D42-4F45-B5C5-2FB505209F97}" srcId="{78570745-1B0A-48B8-A487-AE460EB676F3}" destId="{294800CB-565F-4A27-ACE8-43E82728AAA7}" srcOrd="2" destOrd="0" parTransId="{EB68CFF6-4961-4CE1-B3ED-863CD68452F5}" sibTransId="{664DDD75-E1D5-4F74-8790-AD0C8CCA6097}"/>
    <dgm:cxn modelId="{05AFDFC0-1252-4606-BB49-475BE2743E7B}" srcId="{73B48743-6957-4809-A2EF-CFDD9BA15105}" destId="{B0BEC5EC-1C20-43A5-90AA-33858FDEA6BE}" srcOrd="0" destOrd="0" parTransId="{BEE2AC84-CA97-4152-BA46-70C9E83E0391}" sibTransId="{0667EA58-DD75-483E-86F7-D849DA30779B}"/>
    <dgm:cxn modelId="{2DFB0AE7-442B-4424-A78E-D7A5855C671D}" srcId="{C0B6A3A9-B725-496C-9793-05C1BE9B73C5}" destId="{AA7FB0B2-2BCB-4B30-BA1C-12A10EF24DBA}" srcOrd="0" destOrd="0" parTransId="{AA8EF373-3419-4152-956F-AE2DBFEAEE4E}" sibTransId="{AA823147-5283-4814-9A9C-1256CF9E9DD3}"/>
    <dgm:cxn modelId="{BCC69FFE-FD5D-4C70-B1F3-48104E1FC2CF}" type="presOf" srcId="{AA7FB0B2-2BCB-4B30-BA1C-12A10EF24DBA}" destId="{B0A7FA42-1153-4591-95B6-B511D49C999C}" srcOrd="0" destOrd="0" presId="urn:microsoft.com/office/officeart/2005/8/layout/vList2"/>
    <dgm:cxn modelId="{426B61EF-C0FF-4FCB-84F4-BECCF1EF6A70}" type="presParOf" srcId="{5AE54C8E-3E62-475F-ADEC-10A92B638E46}" destId="{7DE452E8-B014-4F72-82E2-BF72846473E9}" srcOrd="0" destOrd="0" presId="urn:microsoft.com/office/officeart/2005/8/layout/vList2"/>
    <dgm:cxn modelId="{F1E11B90-B50A-4F11-9099-551067194D70}" type="presParOf" srcId="{5AE54C8E-3E62-475F-ADEC-10A92B638E46}" destId="{56297F73-C7C7-4A50-8003-E38AE205B9CA}" srcOrd="1" destOrd="0" presId="urn:microsoft.com/office/officeart/2005/8/layout/vList2"/>
    <dgm:cxn modelId="{FD16BF68-0B11-4E58-9E00-BD676AD3980C}" type="presParOf" srcId="{5AE54C8E-3E62-475F-ADEC-10A92B638E46}" destId="{9B92D2FD-3415-4684-9F5B-C71AE797082F}" srcOrd="2" destOrd="0" presId="urn:microsoft.com/office/officeart/2005/8/layout/vList2"/>
    <dgm:cxn modelId="{71619922-7289-4099-BDCD-9DF7673A083F}" type="presParOf" srcId="{5AE54C8E-3E62-475F-ADEC-10A92B638E46}" destId="{94507296-F686-4EA3-A7FB-ACE532EA6612}" srcOrd="3" destOrd="0" presId="urn:microsoft.com/office/officeart/2005/8/layout/vList2"/>
    <dgm:cxn modelId="{129B7A3D-3A1D-43C9-B526-04CE96567238}" type="presParOf" srcId="{5AE54C8E-3E62-475F-ADEC-10A92B638E46}" destId="{FE4AD69C-EE88-45A8-91E1-8012F5E7B718}" srcOrd="4" destOrd="0" presId="urn:microsoft.com/office/officeart/2005/8/layout/vList2"/>
    <dgm:cxn modelId="{07F2FAC5-EB25-4111-BA21-6D13734261FA}" type="presParOf" srcId="{5AE54C8E-3E62-475F-ADEC-10A92B638E46}" destId="{DA53D497-6AC2-4566-8415-F902052C1213}" srcOrd="5" destOrd="0" presId="urn:microsoft.com/office/officeart/2005/8/layout/vList2"/>
    <dgm:cxn modelId="{7A2E181F-6380-4767-AE1E-4AACC6B47E51}" type="presParOf" srcId="{5AE54C8E-3E62-475F-ADEC-10A92B638E46}" destId="{C479DA7B-0CDB-44B0-9EC3-690142CA4D26}" srcOrd="6" destOrd="0" presId="urn:microsoft.com/office/officeart/2005/8/layout/vList2"/>
    <dgm:cxn modelId="{3372F2CB-4349-4B5A-B99A-EFFD4C7C2F6F}" type="presParOf" srcId="{5AE54C8E-3E62-475F-ADEC-10A92B638E46}" destId="{B0A7FA42-1153-4591-95B6-B511D49C999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961E1-DB31-44AB-86C2-F10F4B9B4047}">
      <dsp:nvSpPr>
        <dsp:cNvPr id="0" name=""/>
        <dsp:cNvSpPr/>
      </dsp:nvSpPr>
      <dsp:spPr>
        <a:xfrm>
          <a:off x="2447588" y="284870"/>
          <a:ext cx="3681397" cy="3681397"/>
        </a:xfrm>
        <a:prstGeom prst="pie">
          <a:avLst>
            <a:gd name="adj1" fmla="val 16200000"/>
            <a:gd name="adj2" fmla="val 1800000"/>
          </a:avLst>
        </a:prstGeom>
        <a:solidFill>
          <a:schemeClr val="accent1">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t-BR" sz="2200" kern="1200" dirty="0"/>
            <a:t>Povo</a:t>
          </a:r>
        </a:p>
      </dsp:txBody>
      <dsp:txXfrm>
        <a:off x="4387772" y="1064975"/>
        <a:ext cx="1314784" cy="1095654"/>
      </dsp:txXfrm>
    </dsp:sp>
    <dsp:sp modelId="{C5544752-ABCB-473A-8AFC-E07AAB1C093B}">
      <dsp:nvSpPr>
        <dsp:cNvPr id="0" name=""/>
        <dsp:cNvSpPr/>
      </dsp:nvSpPr>
      <dsp:spPr>
        <a:xfrm>
          <a:off x="2371769" y="416348"/>
          <a:ext cx="3681397" cy="3681397"/>
        </a:xfrm>
        <a:prstGeom prst="pie">
          <a:avLst>
            <a:gd name="adj1" fmla="val 1800000"/>
            <a:gd name="adj2" fmla="val 9000000"/>
          </a:avLst>
        </a:prstGeom>
        <a:solidFill>
          <a:schemeClr val="accent1">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t-BR" sz="2200" kern="1200" dirty="0"/>
            <a:t>Representantes eleitos</a:t>
          </a:r>
        </a:p>
      </dsp:txBody>
      <dsp:txXfrm>
        <a:off x="3248292" y="2804874"/>
        <a:ext cx="1972177" cy="964175"/>
      </dsp:txXfrm>
    </dsp:sp>
    <dsp:sp modelId="{58DAFE12-2D45-492F-9532-F99A991D51B6}">
      <dsp:nvSpPr>
        <dsp:cNvPr id="0" name=""/>
        <dsp:cNvSpPr/>
      </dsp:nvSpPr>
      <dsp:spPr>
        <a:xfrm>
          <a:off x="2295950" y="284870"/>
          <a:ext cx="3681397" cy="3681397"/>
        </a:xfrm>
        <a:prstGeom prst="pie">
          <a:avLst>
            <a:gd name="adj1" fmla="val 9000000"/>
            <a:gd name="adj2" fmla="val 16200000"/>
          </a:avLst>
        </a:prstGeom>
        <a:solidFill>
          <a:schemeClr val="accent1">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t-BR" sz="2200" kern="1200" dirty="0"/>
            <a:t>Prestação de contas</a:t>
          </a:r>
        </a:p>
      </dsp:txBody>
      <dsp:txXfrm>
        <a:off x="2722378" y="1064975"/>
        <a:ext cx="1314784" cy="1095654"/>
      </dsp:txXfrm>
    </dsp:sp>
    <dsp:sp modelId="{79F1C783-5779-4B09-B3DA-D3B6430E9CE0}">
      <dsp:nvSpPr>
        <dsp:cNvPr id="0" name=""/>
        <dsp:cNvSpPr/>
      </dsp:nvSpPr>
      <dsp:spPr>
        <a:xfrm>
          <a:off x="2219996" y="56973"/>
          <a:ext cx="4137189" cy="4137189"/>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4C0898-F2A8-4186-868A-3C7D8544C0C8}">
      <dsp:nvSpPr>
        <dsp:cNvPr id="0" name=""/>
        <dsp:cNvSpPr/>
      </dsp:nvSpPr>
      <dsp:spPr>
        <a:xfrm>
          <a:off x="2143873" y="188219"/>
          <a:ext cx="4137189" cy="4137189"/>
        </a:xfrm>
        <a:prstGeom prst="circularArrow">
          <a:avLst>
            <a:gd name="adj1" fmla="val 5085"/>
            <a:gd name="adj2" fmla="val 327528"/>
            <a:gd name="adj3" fmla="val 8671970"/>
            <a:gd name="adj4" fmla="val 1800502"/>
            <a:gd name="adj5" fmla="val 5932"/>
          </a:avLst>
        </a:prstGeom>
        <a:solidFill>
          <a:schemeClr val="accent1">
            <a:shade val="90000"/>
            <a:hueOff val="108758"/>
            <a:satOff val="-2756"/>
            <a:lumOff val="1527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6AB8E94-DCDE-47E1-A418-5AB455F0681C}">
      <dsp:nvSpPr>
        <dsp:cNvPr id="0" name=""/>
        <dsp:cNvSpPr/>
      </dsp:nvSpPr>
      <dsp:spPr>
        <a:xfrm>
          <a:off x="2067750" y="56973"/>
          <a:ext cx="4137189" cy="4137189"/>
        </a:xfrm>
        <a:prstGeom prst="circularArrow">
          <a:avLst>
            <a:gd name="adj1" fmla="val 5085"/>
            <a:gd name="adj2" fmla="val 327528"/>
            <a:gd name="adj3" fmla="val 15873039"/>
            <a:gd name="adj4" fmla="val 9000000"/>
            <a:gd name="adj5" fmla="val 5932"/>
          </a:avLst>
        </a:prstGeom>
        <a:solidFill>
          <a:schemeClr val="accent1">
            <a:shade val="90000"/>
            <a:hueOff val="217516"/>
            <a:satOff val="-5512"/>
            <a:lumOff val="3054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F234-D4C7-496A-BA56-B1929BE38125}">
      <dsp:nvSpPr>
        <dsp:cNvPr id="0" name=""/>
        <dsp:cNvSpPr/>
      </dsp:nvSpPr>
      <dsp:spPr>
        <a:xfrm>
          <a:off x="0" y="3593573"/>
          <a:ext cx="8424936" cy="1025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Informações adicionais dos programas finalísticos</a:t>
          </a:r>
        </a:p>
      </dsp:txBody>
      <dsp:txXfrm>
        <a:off x="0" y="3593573"/>
        <a:ext cx="2527480" cy="1025143"/>
      </dsp:txXfrm>
    </dsp:sp>
    <dsp:sp modelId="{8273450D-D1CB-4E13-8504-693565ADAC05}">
      <dsp:nvSpPr>
        <dsp:cNvPr id="0" name=""/>
        <dsp:cNvSpPr/>
      </dsp:nvSpPr>
      <dsp:spPr>
        <a:xfrm>
          <a:off x="0" y="2397572"/>
          <a:ext cx="8424936" cy="1025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Características dos programas finalísticos</a:t>
          </a:r>
        </a:p>
      </dsp:txBody>
      <dsp:txXfrm>
        <a:off x="0" y="2397572"/>
        <a:ext cx="2527480" cy="1025143"/>
      </dsp:txXfrm>
    </dsp:sp>
    <dsp:sp modelId="{D11BE9FD-C012-4CF9-AB7B-38E1C9AB8412}">
      <dsp:nvSpPr>
        <dsp:cNvPr id="0" name=""/>
        <dsp:cNvSpPr/>
      </dsp:nvSpPr>
      <dsp:spPr>
        <a:xfrm>
          <a:off x="0" y="1201571"/>
          <a:ext cx="8424936" cy="1025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Decorrem das diretrizes</a:t>
          </a:r>
        </a:p>
      </dsp:txBody>
      <dsp:txXfrm>
        <a:off x="0" y="1201571"/>
        <a:ext cx="2527480" cy="1025143"/>
      </dsp:txXfrm>
    </dsp:sp>
    <dsp:sp modelId="{C8D8B55C-DA53-44DF-9B99-01E2BECD836D}">
      <dsp:nvSpPr>
        <dsp:cNvPr id="0" name=""/>
        <dsp:cNvSpPr/>
      </dsp:nvSpPr>
      <dsp:spPr>
        <a:xfrm>
          <a:off x="0" y="5570"/>
          <a:ext cx="8424936" cy="10251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Definidas no art. 3º do PPA 2020-2023</a:t>
          </a:r>
        </a:p>
      </dsp:txBody>
      <dsp:txXfrm>
        <a:off x="0" y="5570"/>
        <a:ext cx="2527480" cy="1025143"/>
      </dsp:txXfrm>
    </dsp:sp>
    <dsp:sp modelId="{D5AD8C42-8A43-458F-85AE-0B092D445F77}">
      <dsp:nvSpPr>
        <dsp:cNvPr id="0" name=""/>
        <dsp:cNvSpPr/>
      </dsp:nvSpPr>
      <dsp:spPr>
        <a:xfrm>
          <a:off x="4751244" y="90999"/>
          <a:ext cx="1281429" cy="85428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Diretriz A</a:t>
          </a:r>
        </a:p>
      </dsp:txBody>
      <dsp:txXfrm>
        <a:off x="4776265" y="116020"/>
        <a:ext cx="1231387" cy="804244"/>
      </dsp:txXfrm>
    </dsp:sp>
    <dsp:sp modelId="{13063B54-C0D0-47E3-B649-DF51F74223A7}">
      <dsp:nvSpPr>
        <dsp:cNvPr id="0" name=""/>
        <dsp:cNvSpPr/>
      </dsp:nvSpPr>
      <dsp:spPr>
        <a:xfrm>
          <a:off x="4559029" y="945285"/>
          <a:ext cx="832929" cy="341714"/>
        </a:xfrm>
        <a:custGeom>
          <a:avLst/>
          <a:gdLst/>
          <a:ahLst/>
          <a:cxnLst/>
          <a:rect l="0" t="0" r="0" b="0"/>
          <a:pathLst>
            <a:path>
              <a:moveTo>
                <a:pt x="832929" y="0"/>
              </a:moveTo>
              <a:lnTo>
                <a:pt x="832929" y="170857"/>
              </a:lnTo>
              <a:lnTo>
                <a:pt x="0" y="170857"/>
              </a:lnTo>
              <a:lnTo>
                <a:pt x="0" y="34171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D07D0-AC29-41D7-B6F7-98C8ED8CE9ED}">
      <dsp:nvSpPr>
        <dsp:cNvPr id="0" name=""/>
        <dsp:cNvSpPr/>
      </dsp:nvSpPr>
      <dsp:spPr>
        <a:xfrm>
          <a:off x="3918315" y="1287000"/>
          <a:ext cx="1281429" cy="85428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Programa 0001</a:t>
          </a:r>
        </a:p>
      </dsp:txBody>
      <dsp:txXfrm>
        <a:off x="3943336" y="1312021"/>
        <a:ext cx="1231387" cy="804244"/>
      </dsp:txXfrm>
    </dsp:sp>
    <dsp:sp modelId="{B20A53B9-A56E-46A6-8ADE-CD46A13CE8D1}">
      <dsp:nvSpPr>
        <dsp:cNvPr id="0" name=""/>
        <dsp:cNvSpPr/>
      </dsp:nvSpPr>
      <dsp:spPr>
        <a:xfrm>
          <a:off x="4513309" y="2141286"/>
          <a:ext cx="91440" cy="341714"/>
        </a:xfrm>
        <a:custGeom>
          <a:avLst/>
          <a:gdLst/>
          <a:ahLst/>
          <a:cxnLst/>
          <a:rect l="0" t="0" r="0" b="0"/>
          <a:pathLst>
            <a:path>
              <a:moveTo>
                <a:pt x="45720" y="0"/>
              </a:moveTo>
              <a:lnTo>
                <a:pt x="45720" y="341714"/>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7237A9-BB49-49F1-9428-0C9B9671C0FD}">
      <dsp:nvSpPr>
        <dsp:cNvPr id="0" name=""/>
        <dsp:cNvSpPr/>
      </dsp:nvSpPr>
      <dsp:spPr>
        <a:xfrm>
          <a:off x="3918315" y="2483001"/>
          <a:ext cx="1281429" cy="85428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Objetivo e Meta</a:t>
          </a:r>
        </a:p>
      </dsp:txBody>
      <dsp:txXfrm>
        <a:off x="3943336" y="2508022"/>
        <a:ext cx="1231387" cy="804244"/>
      </dsp:txXfrm>
    </dsp:sp>
    <dsp:sp modelId="{E55E7601-3C18-4E9E-9667-BA35BA33CDF5}">
      <dsp:nvSpPr>
        <dsp:cNvPr id="0" name=""/>
        <dsp:cNvSpPr/>
      </dsp:nvSpPr>
      <dsp:spPr>
        <a:xfrm>
          <a:off x="4513309" y="3337287"/>
          <a:ext cx="91440" cy="341714"/>
        </a:xfrm>
        <a:custGeom>
          <a:avLst/>
          <a:gdLst/>
          <a:ahLst/>
          <a:cxnLst/>
          <a:rect l="0" t="0" r="0" b="0"/>
          <a:pathLst>
            <a:path>
              <a:moveTo>
                <a:pt x="45720" y="0"/>
              </a:moveTo>
              <a:lnTo>
                <a:pt x="45720" y="341714"/>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C69CA-3D36-43B8-A791-3D65DC18DA6C}">
      <dsp:nvSpPr>
        <dsp:cNvPr id="0" name=""/>
        <dsp:cNvSpPr/>
      </dsp:nvSpPr>
      <dsp:spPr>
        <a:xfrm>
          <a:off x="3918315" y="3679002"/>
          <a:ext cx="1281429" cy="85428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Valor, órgão responsável, etc.</a:t>
          </a:r>
        </a:p>
      </dsp:txBody>
      <dsp:txXfrm>
        <a:off x="3943336" y="3704023"/>
        <a:ext cx="1231387" cy="804244"/>
      </dsp:txXfrm>
    </dsp:sp>
    <dsp:sp modelId="{C8307551-6B1C-4CA2-AF09-022F4EA4E9FD}">
      <dsp:nvSpPr>
        <dsp:cNvPr id="0" name=""/>
        <dsp:cNvSpPr/>
      </dsp:nvSpPr>
      <dsp:spPr>
        <a:xfrm>
          <a:off x="5391959" y="945285"/>
          <a:ext cx="832929" cy="341714"/>
        </a:xfrm>
        <a:custGeom>
          <a:avLst/>
          <a:gdLst/>
          <a:ahLst/>
          <a:cxnLst/>
          <a:rect l="0" t="0" r="0" b="0"/>
          <a:pathLst>
            <a:path>
              <a:moveTo>
                <a:pt x="0" y="0"/>
              </a:moveTo>
              <a:lnTo>
                <a:pt x="0" y="170857"/>
              </a:lnTo>
              <a:lnTo>
                <a:pt x="832929" y="170857"/>
              </a:lnTo>
              <a:lnTo>
                <a:pt x="832929" y="34171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C8012B-E74B-4B6F-8E3F-1E105E23E13D}">
      <dsp:nvSpPr>
        <dsp:cNvPr id="0" name=""/>
        <dsp:cNvSpPr/>
      </dsp:nvSpPr>
      <dsp:spPr>
        <a:xfrm>
          <a:off x="5584173" y="1287000"/>
          <a:ext cx="1281429" cy="85428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Programa 0002</a:t>
          </a:r>
        </a:p>
      </dsp:txBody>
      <dsp:txXfrm>
        <a:off x="5609194" y="1312021"/>
        <a:ext cx="1231387" cy="804244"/>
      </dsp:txXfrm>
    </dsp:sp>
    <dsp:sp modelId="{ABC251E7-1F7B-4797-980B-4B2B4DA77B66}">
      <dsp:nvSpPr>
        <dsp:cNvPr id="0" name=""/>
        <dsp:cNvSpPr/>
      </dsp:nvSpPr>
      <dsp:spPr>
        <a:xfrm>
          <a:off x="6179168" y="2141286"/>
          <a:ext cx="91440" cy="341714"/>
        </a:xfrm>
        <a:custGeom>
          <a:avLst/>
          <a:gdLst/>
          <a:ahLst/>
          <a:cxnLst/>
          <a:rect l="0" t="0" r="0" b="0"/>
          <a:pathLst>
            <a:path>
              <a:moveTo>
                <a:pt x="45720" y="0"/>
              </a:moveTo>
              <a:lnTo>
                <a:pt x="45720" y="341714"/>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7787B7-F325-43F1-8214-669B5BF8AA96}">
      <dsp:nvSpPr>
        <dsp:cNvPr id="0" name=""/>
        <dsp:cNvSpPr/>
      </dsp:nvSpPr>
      <dsp:spPr>
        <a:xfrm>
          <a:off x="5584173" y="2483001"/>
          <a:ext cx="1281429" cy="85428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t>Objetivo e Meta</a:t>
          </a:r>
        </a:p>
      </dsp:txBody>
      <dsp:txXfrm>
        <a:off x="5609194" y="2508022"/>
        <a:ext cx="1231387" cy="804244"/>
      </dsp:txXfrm>
    </dsp:sp>
    <dsp:sp modelId="{FB029934-6340-400B-9779-DD20A0DBB67D}">
      <dsp:nvSpPr>
        <dsp:cNvPr id="0" name=""/>
        <dsp:cNvSpPr/>
      </dsp:nvSpPr>
      <dsp:spPr>
        <a:xfrm>
          <a:off x="6179168" y="3337287"/>
          <a:ext cx="91440" cy="341714"/>
        </a:xfrm>
        <a:custGeom>
          <a:avLst/>
          <a:gdLst/>
          <a:ahLst/>
          <a:cxnLst/>
          <a:rect l="0" t="0" r="0" b="0"/>
          <a:pathLst>
            <a:path>
              <a:moveTo>
                <a:pt x="45720" y="0"/>
              </a:moveTo>
              <a:lnTo>
                <a:pt x="45720" y="341714"/>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006AE6-7D59-4041-9182-63945FA08756}">
      <dsp:nvSpPr>
        <dsp:cNvPr id="0" name=""/>
        <dsp:cNvSpPr/>
      </dsp:nvSpPr>
      <dsp:spPr>
        <a:xfrm>
          <a:off x="5584173" y="3679002"/>
          <a:ext cx="1281429" cy="85428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a:t>Valor, órgão responsável, etc.</a:t>
          </a:r>
          <a:endParaRPr lang="pt-BR" sz="1400" kern="1200" dirty="0"/>
        </a:p>
      </dsp:txBody>
      <dsp:txXfrm>
        <a:off x="5609194" y="3704023"/>
        <a:ext cx="1231387" cy="8042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9DCFA-6095-4C58-ACDE-BF1838615891}">
      <dsp:nvSpPr>
        <dsp:cNvPr id="0" name=""/>
        <dsp:cNvSpPr/>
      </dsp:nvSpPr>
      <dsp:spPr>
        <a:xfrm>
          <a:off x="1227595" y="0"/>
          <a:ext cx="4064000" cy="4064000"/>
        </a:xfrm>
        <a:prstGeom prst="triangl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7B18C6-A8E6-49B5-96E8-615F2FEBF8D0}">
      <dsp:nvSpPr>
        <dsp:cNvPr id="0" name=""/>
        <dsp:cNvSpPr/>
      </dsp:nvSpPr>
      <dsp:spPr>
        <a:xfrm>
          <a:off x="3259595" y="406796"/>
          <a:ext cx="2641600" cy="722312"/>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latin typeface="+mn-lt"/>
            </a:rPr>
            <a:t>Ausência de normativos que padronizem a sua elaboração nacionalmente (Art. 3º, LRF).</a:t>
          </a:r>
          <a:endParaRPr lang="pt-BR" sz="1400" kern="1200" dirty="0"/>
        </a:p>
      </dsp:txBody>
      <dsp:txXfrm>
        <a:off x="3294855" y="442056"/>
        <a:ext cx="2571080" cy="651792"/>
      </dsp:txXfrm>
    </dsp:sp>
    <dsp:sp modelId="{531D2F9F-3F7D-4640-A939-5970B49CA54D}">
      <dsp:nvSpPr>
        <dsp:cNvPr id="0" name=""/>
        <dsp:cNvSpPr/>
      </dsp:nvSpPr>
      <dsp:spPr>
        <a:xfrm>
          <a:off x="3259595" y="1219398"/>
          <a:ext cx="2641600" cy="722312"/>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latin typeface="+mn-lt"/>
            </a:rPr>
            <a:t>Planejamento de médio e longo prazo.</a:t>
          </a:r>
          <a:endParaRPr lang="pt-BR" sz="1400" kern="1200" dirty="0"/>
        </a:p>
      </dsp:txBody>
      <dsp:txXfrm>
        <a:off x="3294855" y="1254658"/>
        <a:ext cx="2571080" cy="651792"/>
      </dsp:txXfrm>
    </dsp:sp>
    <dsp:sp modelId="{46F01D92-5CE1-485A-B7F7-CB3150DB7011}">
      <dsp:nvSpPr>
        <dsp:cNvPr id="0" name=""/>
        <dsp:cNvSpPr/>
      </dsp:nvSpPr>
      <dsp:spPr>
        <a:xfrm>
          <a:off x="3259595" y="2032000"/>
          <a:ext cx="2641600" cy="722312"/>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latin typeface="+mn-lt"/>
            </a:rPr>
            <a:t>Impossibilidade ou dificuldades no acompanhamento.</a:t>
          </a:r>
          <a:endParaRPr lang="pt-BR" sz="1400" kern="1200" dirty="0"/>
        </a:p>
      </dsp:txBody>
      <dsp:txXfrm>
        <a:off x="3294855" y="2067260"/>
        <a:ext cx="2571080" cy="651792"/>
      </dsp:txXfrm>
    </dsp:sp>
    <dsp:sp modelId="{9A467795-8B70-4119-932C-19E1550F5B6D}">
      <dsp:nvSpPr>
        <dsp:cNvPr id="0" name=""/>
        <dsp:cNvSpPr/>
      </dsp:nvSpPr>
      <dsp:spPr>
        <a:xfrm>
          <a:off x="3259595" y="2844601"/>
          <a:ext cx="2641600" cy="722312"/>
        </a:xfrm>
        <a:prstGeom prst="round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kern="1200" dirty="0">
              <a:latin typeface="+mn-lt"/>
            </a:rPr>
            <a:t>Mudanças de gestão.</a:t>
          </a:r>
          <a:endParaRPr lang="pt-BR" sz="1400" kern="1200" dirty="0"/>
        </a:p>
      </dsp:txBody>
      <dsp:txXfrm>
        <a:off x="3294855" y="2879861"/>
        <a:ext cx="2571080" cy="6517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413F8-C736-447B-9AD0-C0F45513B164}">
      <dsp:nvSpPr>
        <dsp:cNvPr id="0" name=""/>
        <dsp:cNvSpPr/>
      </dsp:nvSpPr>
      <dsp:spPr>
        <a:xfrm>
          <a:off x="0" y="0"/>
          <a:ext cx="7848872" cy="1440159"/>
        </a:xfrm>
        <a:prstGeom prst="roundRect">
          <a:avLst>
            <a:gd name="adj" fmla="val 10000"/>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pt-BR" sz="1500" b="1" kern="1200" dirty="0">
              <a:latin typeface="+mn-lt"/>
            </a:rPr>
            <a:t>Durante os debates para aprovação</a:t>
          </a:r>
          <a:r>
            <a:rPr lang="pt-BR" sz="1500" kern="1200" dirty="0">
              <a:latin typeface="+mn-lt"/>
            </a:rPr>
            <a:t>:</a:t>
          </a:r>
        </a:p>
        <a:p>
          <a:pPr marL="0" lvl="0" indent="0" algn="just" defTabSz="666750">
            <a:lnSpc>
              <a:spcPct val="90000"/>
            </a:lnSpc>
            <a:spcBef>
              <a:spcPct val="0"/>
            </a:spcBef>
            <a:spcAft>
              <a:spcPct val="35000"/>
            </a:spcAft>
            <a:buNone/>
          </a:pPr>
          <a:r>
            <a:rPr lang="pt-BR" sz="1500" b="1" kern="1200" dirty="0">
              <a:latin typeface="+mn-lt"/>
            </a:rPr>
            <a:t>1)</a:t>
          </a:r>
          <a:r>
            <a:rPr lang="pt-BR" sz="1500" kern="1200" dirty="0">
              <a:latin typeface="+mn-lt"/>
            </a:rPr>
            <a:t> Identificar se as diretrizes, objetivos e metas previstas no plano estão de acordo com os anseios da sociedade local.</a:t>
          </a:r>
          <a:endParaRPr lang="pt-BR" sz="1500" kern="1200" dirty="0"/>
        </a:p>
      </dsp:txBody>
      <dsp:txXfrm>
        <a:off x="1713790" y="0"/>
        <a:ext cx="6135081" cy="1440159"/>
      </dsp:txXfrm>
    </dsp:sp>
    <dsp:sp modelId="{B11E0794-20B8-46B8-AAD1-8588F9DF4B92}">
      <dsp:nvSpPr>
        <dsp:cNvPr id="0" name=""/>
        <dsp:cNvSpPr/>
      </dsp:nvSpPr>
      <dsp:spPr>
        <a:xfrm>
          <a:off x="144015" y="144015"/>
          <a:ext cx="1569774" cy="115212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6B18BC-D4E7-43EB-AD4C-91CD620B260A}">
      <dsp:nvSpPr>
        <dsp:cNvPr id="0" name=""/>
        <dsp:cNvSpPr/>
      </dsp:nvSpPr>
      <dsp:spPr>
        <a:xfrm>
          <a:off x="0" y="1584175"/>
          <a:ext cx="7848872" cy="1440159"/>
        </a:xfrm>
        <a:prstGeom prst="roundRect">
          <a:avLst>
            <a:gd name="adj" fmla="val 10000"/>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pt-BR" sz="1500" b="1" kern="1200" dirty="0">
              <a:latin typeface="+mn-lt"/>
            </a:rPr>
            <a:t>Após a aprovação do PPA</a:t>
          </a:r>
          <a:r>
            <a:rPr lang="pt-BR" sz="1500" kern="1200" dirty="0">
              <a:latin typeface="+mn-lt"/>
            </a:rPr>
            <a:t>:</a:t>
          </a:r>
        </a:p>
        <a:p>
          <a:pPr marL="0" lvl="0" indent="0" algn="just" defTabSz="666750">
            <a:lnSpc>
              <a:spcPct val="90000"/>
            </a:lnSpc>
            <a:spcBef>
              <a:spcPct val="0"/>
            </a:spcBef>
            <a:spcAft>
              <a:spcPct val="35000"/>
            </a:spcAft>
            <a:buNone/>
          </a:pPr>
          <a:r>
            <a:rPr lang="pt-BR" sz="1500" b="1" kern="1200" dirty="0">
              <a:latin typeface="+mn-lt"/>
            </a:rPr>
            <a:t>2)</a:t>
          </a:r>
          <a:r>
            <a:rPr lang="pt-BR" sz="1500" kern="1200" dirty="0">
              <a:latin typeface="+mn-lt"/>
            </a:rPr>
            <a:t> Acompanhar as ações do Poder Executivo, verificando se estão de acordo com o previsto no plano.</a:t>
          </a:r>
          <a:endParaRPr lang="pt-BR" sz="1500" kern="1200" dirty="0"/>
        </a:p>
      </dsp:txBody>
      <dsp:txXfrm>
        <a:off x="1713790" y="1584175"/>
        <a:ext cx="6135081" cy="1440159"/>
      </dsp:txXfrm>
    </dsp:sp>
    <dsp:sp modelId="{71D842F0-20C3-4A0D-8DA4-EB9F02C8E6A8}">
      <dsp:nvSpPr>
        <dsp:cNvPr id="0" name=""/>
        <dsp:cNvSpPr/>
      </dsp:nvSpPr>
      <dsp:spPr>
        <a:xfrm>
          <a:off x="144015" y="1728191"/>
          <a:ext cx="1569774" cy="115212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62AFF3-FE3C-41EC-AB15-9A7E91A14BA3}">
      <dsp:nvSpPr>
        <dsp:cNvPr id="0" name=""/>
        <dsp:cNvSpPr/>
      </dsp:nvSpPr>
      <dsp:spPr>
        <a:xfrm>
          <a:off x="0" y="3168351"/>
          <a:ext cx="7848872" cy="1440159"/>
        </a:xfrm>
        <a:prstGeom prst="roundRect">
          <a:avLst>
            <a:gd name="adj" fmla="val 10000"/>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pt-BR" sz="1500" b="1" kern="1200" dirty="0">
              <a:latin typeface="+mn-lt"/>
            </a:rPr>
            <a:t>3)</a:t>
          </a:r>
          <a:r>
            <a:rPr lang="pt-BR" sz="1500" kern="1200" dirty="0">
              <a:latin typeface="+mn-lt"/>
            </a:rPr>
            <a:t> Analisar a ocorrência ou não da circunstância prevista no Art. 167, § 1º (CF), o qual prevê que “</a:t>
          </a:r>
          <a:r>
            <a:rPr lang="pt-BR" sz="1500" i="1" kern="1200" dirty="0">
              <a:latin typeface="+mn-lt"/>
            </a:rPr>
            <a:t>Nenhum investimento cuja execução ultrapasse um exercício financeiro poderá ser iniciado sem prévia inclusão no plano plurianual, ou sem lei que autorize a inclusão, </a:t>
          </a:r>
          <a:r>
            <a:rPr lang="pt-BR" sz="1500" b="1" i="1" u="sng" kern="1200" dirty="0">
              <a:latin typeface="+mn-lt"/>
            </a:rPr>
            <a:t>sob pena de crime de responsabilidade</a:t>
          </a:r>
          <a:r>
            <a:rPr lang="pt-BR" sz="1500" b="1" u="none" kern="1200" dirty="0">
              <a:latin typeface="+mn-lt"/>
            </a:rPr>
            <a:t>”</a:t>
          </a:r>
          <a:r>
            <a:rPr lang="pt-BR" sz="1500" kern="1200" dirty="0">
              <a:latin typeface="+mn-lt"/>
            </a:rPr>
            <a:t>.</a:t>
          </a:r>
          <a:endParaRPr lang="pt-BR" sz="1500" kern="1200" dirty="0"/>
        </a:p>
      </dsp:txBody>
      <dsp:txXfrm>
        <a:off x="1713790" y="3168351"/>
        <a:ext cx="6135081" cy="1440159"/>
      </dsp:txXfrm>
    </dsp:sp>
    <dsp:sp modelId="{A2E12633-A92D-4171-AF8E-883633CA5EA6}">
      <dsp:nvSpPr>
        <dsp:cNvPr id="0" name=""/>
        <dsp:cNvSpPr/>
      </dsp:nvSpPr>
      <dsp:spPr>
        <a:xfrm>
          <a:off x="144015" y="3312367"/>
          <a:ext cx="1569774" cy="115212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5AA8-2DD7-44FD-B1ED-EF413CFD2D00}">
      <dsp:nvSpPr>
        <dsp:cNvPr id="0" name=""/>
        <dsp:cNvSpPr/>
      </dsp:nvSpPr>
      <dsp:spPr>
        <a:xfrm>
          <a:off x="0" y="0"/>
          <a:ext cx="8064896"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AB05F-A32F-4BF0-91BD-67A76CF67614}">
      <dsp:nvSpPr>
        <dsp:cNvPr id="0" name=""/>
        <dsp:cNvSpPr/>
      </dsp:nvSpPr>
      <dsp:spPr>
        <a:xfrm>
          <a:off x="0" y="0"/>
          <a:ext cx="1612979" cy="302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t-BR" sz="2000" kern="1200" dirty="0"/>
            <a:t>Alguns dos principais objetivos da LDO</a:t>
          </a:r>
        </a:p>
      </dsp:txBody>
      <dsp:txXfrm>
        <a:off x="0" y="0"/>
        <a:ext cx="1612979" cy="3028790"/>
      </dsp:txXfrm>
    </dsp:sp>
    <dsp:sp modelId="{7236E21F-D688-4DF9-ABA1-8F342331AD8B}">
      <dsp:nvSpPr>
        <dsp:cNvPr id="0" name=""/>
        <dsp:cNvSpPr/>
      </dsp:nvSpPr>
      <dsp:spPr>
        <a:xfrm>
          <a:off x="1733952" y="47324"/>
          <a:ext cx="6330943" cy="946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pt-BR" sz="1400" kern="1200" dirty="0">
              <a:solidFill>
                <a:schemeClr val="tx1"/>
              </a:solidFill>
            </a:rPr>
            <a:t>1) Estabelecer as metas e prioridades da administração pública para o exercício seguinte;</a:t>
          </a:r>
          <a:endParaRPr lang="pt-BR" sz="1400" kern="1200" dirty="0"/>
        </a:p>
      </dsp:txBody>
      <dsp:txXfrm>
        <a:off x="1733952" y="47324"/>
        <a:ext cx="6330943" cy="946496"/>
      </dsp:txXfrm>
    </dsp:sp>
    <dsp:sp modelId="{ADB07612-E950-4B87-B467-E24E3B183694}">
      <dsp:nvSpPr>
        <dsp:cNvPr id="0" name=""/>
        <dsp:cNvSpPr/>
      </dsp:nvSpPr>
      <dsp:spPr>
        <a:xfrm>
          <a:off x="1612979" y="993821"/>
          <a:ext cx="6451916"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9DF013-0437-45AE-950D-65E71F159D83}">
      <dsp:nvSpPr>
        <dsp:cNvPr id="0" name=""/>
        <dsp:cNvSpPr/>
      </dsp:nvSpPr>
      <dsp:spPr>
        <a:xfrm>
          <a:off x="1733952" y="1041146"/>
          <a:ext cx="6330943" cy="946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pt-BR" sz="1400" kern="1200" dirty="0">
              <a:solidFill>
                <a:schemeClr val="tx1"/>
              </a:solidFill>
            </a:rPr>
            <a:t>2) Dispor sobre alterações na legislação tributária;</a:t>
          </a:r>
          <a:endParaRPr lang="pt-BR" sz="1400" kern="1200" dirty="0"/>
        </a:p>
      </dsp:txBody>
      <dsp:txXfrm>
        <a:off x="1733952" y="1041146"/>
        <a:ext cx="6330943" cy="946496"/>
      </dsp:txXfrm>
    </dsp:sp>
    <dsp:sp modelId="{D7F755A1-143D-40B4-9FAF-FE9846C04A48}">
      <dsp:nvSpPr>
        <dsp:cNvPr id="0" name=""/>
        <dsp:cNvSpPr/>
      </dsp:nvSpPr>
      <dsp:spPr>
        <a:xfrm>
          <a:off x="1612979" y="1987643"/>
          <a:ext cx="6451916"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4C5C4A-801E-42ED-8C19-EE36A3D19081}">
      <dsp:nvSpPr>
        <dsp:cNvPr id="0" name=""/>
        <dsp:cNvSpPr/>
      </dsp:nvSpPr>
      <dsp:spPr>
        <a:xfrm>
          <a:off x="1733952" y="2034968"/>
          <a:ext cx="6330943" cy="946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pt-BR" sz="1400" b="0" i="0" kern="1200" dirty="0"/>
            <a:t>3) Autorizar a concessão de vantagens/aumentos de remuneração, a criação/alteração de cargos e estrutura de carreiras, a admissão ou contratação de pessoal, a qualquer título, pela administração direta ou indireta.</a:t>
          </a:r>
          <a:endParaRPr lang="pt-BR" sz="1400" kern="1200" dirty="0"/>
        </a:p>
      </dsp:txBody>
      <dsp:txXfrm>
        <a:off x="1733952" y="2034968"/>
        <a:ext cx="6330943" cy="946496"/>
      </dsp:txXfrm>
    </dsp:sp>
    <dsp:sp modelId="{AE43E224-8186-4A1C-A111-C14CBEBB21AD}">
      <dsp:nvSpPr>
        <dsp:cNvPr id="0" name=""/>
        <dsp:cNvSpPr/>
      </dsp:nvSpPr>
      <dsp:spPr>
        <a:xfrm>
          <a:off x="1612979" y="2981465"/>
          <a:ext cx="6451916"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D2E2A-DC9B-4F06-91EC-D4116F6671F7}">
      <dsp:nvSpPr>
        <dsp:cNvPr id="0" name=""/>
        <dsp:cNvSpPr/>
      </dsp:nvSpPr>
      <dsp:spPr>
        <a:xfrm>
          <a:off x="2700" y="1136"/>
          <a:ext cx="8350227" cy="84393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PPA 2022-2025 – Elevar a 50% no município o número de crianças de 0 a 3 anos que frequenta a escola/creche (média atual do Piauí: 16,1%)</a:t>
          </a:r>
        </a:p>
      </dsp:txBody>
      <dsp:txXfrm>
        <a:off x="27418" y="25854"/>
        <a:ext cx="8300791" cy="794501"/>
      </dsp:txXfrm>
    </dsp:sp>
    <dsp:sp modelId="{4D8D6354-76B6-4608-8733-80F76FBAFB0E}">
      <dsp:nvSpPr>
        <dsp:cNvPr id="0" name=""/>
        <dsp:cNvSpPr/>
      </dsp:nvSpPr>
      <dsp:spPr>
        <a:xfrm>
          <a:off x="1350" y="1112291"/>
          <a:ext cx="1963835" cy="1478414"/>
        </a:xfrm>
        <a:prstGeom prst="roundRect">
          <a:avLst>
            <a:gd name="adj" fmla="val 10000"/>
          </a:avLst>
        </a:prstGeom>
        <a:solidFill>
          <a:schemeClr val="accent5">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LDO 2022 – 20% das crianças na faixa etária matriculadas e frequentando</a:t>
          </a:r>
        </a:p>
      </dsp:txBody>
      <dsp:txXfrm>
        <a:off x="44651" y="1155592"/>
        <a:ext cx="1877233" cy="1391812"/>
      </dsp:txXfrm>
    </dsp:sp>
    <dsp:sp modelId="{D7FBFCDC-305D-42FB-943E-E9D305F23785}">
      <dsp:nvSpPr>
        <dsp:cNvPr id="0" name=""/>
        <dsp:cNvSpPr/>
      </dsp:nvSpPr>
      <dsp:spPr>
        <a:xfrm>
          <a:off x="2130147" y="1112291"/>
          <a:ext cx="1963835" cy="1478414"/>
        </a:xfrm>
        <a:prstGeom prst="roundRect">
          <a:avLst>
            <a:gd name="adj" fmla="val 10000"/>
          </a:avLst>
        </a:prstGeom>
        <a:solidFill>
          <a:schemeClr val="accent5">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LDO 2023 – 30% das crianças na faixa etária matriculadas e frequentando</a:t>
          </a:r>
        </a:p>
      </dsp:txBody>
      <dsp:txXfrm>
        <a:off x="2173448" y="1155592"/>
        <a:ext cx="1877233" cy="1391812"/>
      </dsp:txXfrm>
    </dsp:sp>
    <dsp:sp modelId="{6369C2D0-2D55-4079-9C29-4C05B7E3505B}">
      <dsp:nvSpPr>
        <dsp:cNvPr id="0" name=""/>
        <dsp:cNvSpPr/>
      </dsp:nvSpPr>
      <dsp:spPr>
        <a:xfrm>
          <a:off x="4258945" y="1112291"/>
          <a:ext cx="1963835" cy="1478414"/>
        </a:xfrm>
        <a:prstGeom prst="roundRect">
          <a:avLst>
            <a:gd name="adj" fmla="val 10000"/>
          </a:avLst>
        </a:prstGeom>
        <a:solidFill>
          <a:schemeClr val="accent5">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LDO 2024 – 40% das crianças na faixa etária matriculadas e frequentando</a:t>
          </a:r>
        </a:p>
      </dsp:txBody>
      <dsp:txXfrm>
        <a:off x="4302246" y="1155592"/>
        <a:ext cx="1877233" cy="1391812"/>
      </dsp:txXfrm>
    </dsp:sp>
    <dsp:sp modelId="{746902A0-E2F6-4392-89DA-A6BAE2797C41}">
      <dsp:nvSpPr>
        <dsp:cNvPr id="0" name=""/>
        <dsp:cNvSpPr/>
      </dsp:nvSpPr>
      <dsp:spPr>
        <a:xfrm>
          <a:off x="6387742" y="1112291"/>
          <a:ext cx="1963835" cy="1478414"/>
        </a:xfrm>
        <a:prstGeom prst="roundRect">
          <a:avLst>
            <a:gd name="adj" fmla="val 10000"/>
          </a:avLst>
        </a:prstGeom>
        <a:solidFill>
          <a:schemeClr val="accent5">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LDO 2025 – 50% das crianças na faixa etária matriculadas e frequentando</a:t>
          </a:r>
        </a:p>
      </dsp:txBody>
      <dsp:txXfrm>
        <a:off x="6431043" y="1155592"/>
        <a:ext cx="1877233" cy="13918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380D-C8ED-40AF-822E-122B238638EE}">
      <dsp:nvSpPr>
        <dsp:cNvPr id="0" name=""/>
        <dsp:cNvSpPr/>
      </dsp:nvSpPr>
      <dsp:spPr>
        <a:xfrm>
          <a:off x="0" y="266253"/>
          <a:ext cx="7920880" cy="82251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pt-BR" sz="1900" kern="1200" dirty="0"/>
            <a:t>I - se houver prévia dotação orçamentária suficiente para atender às projeções de despesa de pessoal e aos acréscimos dela decorrentes; </a:t>
          </a:r>
        </a:p>
      </dsp:txBody>
      <dsp:txXfrm>
        <a:off x="40152" y="306405"/>
        <a:ext cx="7840576" cy="742206"/>
      </dsp:txXfrm>
    </dsp:sp>
    <dsp:sp modelId="{F786089B-678B-48EA-88FD-6512F604ADAD}">
      <dsp:nvSpPr>
        <dsp:cNvPr id="0" name=""/>
        <dsp:cNvSpPr/>
      </dsp:nvSpPr>
      <dsp:spPr>
        <a:xfrm>
          <a:off x="0" y="1143484"/>
          <a:ext cx="7920880" cy="82251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pt-BR" sz="1900" kern="1200" dirty="0"/>
            <a:t>II - se houver autorização específica na lei de diretrizes orçamentárias, ressalvadas as empresas públicas e as sociedades de economia mista.</a:t>
          </a:r>
        </a:p>
      </dsp:txBody>
      <dsp:txXfrm>
        <a:off x="40152" y="1183636"/>
        <a:ext cx="7840576" cy="742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4EDF-D6E4-40E4-B935-A2B168ED877D}">
      <dsp:nvSpPr>
        <dsp:cNvPr id="0" name=""/>
        <dsp:cNvSpPr/>
      </dsp:nvSpPr>
      <dsp:spPr>
        <a:xfrm>
          <a:off x="0" y="5565"/>
          <a:ext cx="6096000" cy="63947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a:t>Equilíbrio entre receitas e despesas;</a:t>
          </a:r>
        </a:p>
      </dsp:txBody>
      <dsp:txXfrm>
        <a:off x="31217" y="36782"/>
        <a:ext cx="6033566" cy="577044"/>
      </dsp:txXfrm>
    </dsp:sp>
    <dsp:sp modelId="{72BBDDE5-FB03-4887-B992-FC021D110164}">
      <dsp:nvSpPr>
        <dsp:cNvPr id="0" name=""/>
        <dsp:cNvSpPr/>
      </dsp:nvSpPr>
      <dsp:spPr>
        <a:xfrm>
          <a:off x="0" y="688243"/>
          <a:ext cx="6096000" cy="63947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a:t>Critérios e formas de limitação de empenho;</a:t>
          </a:r>
        </a:p>
      </dsp:txBody>
      <dsp:txXfrm>
        <a:off x="31217" y="719460"/>
        <a:ext cx="6033566" cy="577044"/>
      </dsp:txXfrm>
    </dsp:sp>
    <dsp:sp modelId="{C8CEDBD1-B45D-41B6-B1CE-39083B27BB8E}">
      <dsp:nvSpPr>
        <dsp:cNvPr id="0" name=""/>
        <dsp:cNvSpPr/>
      </dsp:nvSpPr>
      <dsp:spPr>
        <a:xfrm>
          <a:off x="0" y="1370921"/>
          <a:ext cx="6096000" cy="63947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a:t>Renúncia de receitas;</a:t>
          </a:r>
        </a:p>
      </dsp:txBody>
      <dsp:txXfrm>
        <a:off x="31217" y="1402138"/>
        <a:ext cx="6033566" cy="577044"/>
      </dsp:txXfrm>
    </dsp:sp>
    <dsp:sp modelId="{8020123A-7FA0-47D9-BEA2-5DB37A60196D}">
      <dsp:nvSpPr>
        <dsp:cNvPr id="0" name=""/>
        <dsp:cNvSpPr/>
      </dsp:nvSpPr>
      <dsp:spPr>
        <a:xfrm>
          <a:off x="0" y="2053600"/>
          <a:ext cx="6096000" cy="63947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a:t>Condições para transferências de recursos a entidades públicas e privadas;</a:t>
          </a:r>
        </a:p>
      </dsp:txBody>
      <dsp:txXfrm>
        <a:off x="31217" y="2084817"/>
        <a:ext cx="6033566" cy="577044"/>
      </dsp:txXfrm>
    </dsp:sp>
    <dsp:sp modelId="{07C6B517-2ECC-4B51-8962-19555AE5FE7D}">
      <dsp:nvSpPr>
        <dsp:cNvPr id="0" name=""/>
        <dsp:cNvSpPr/>
      </dsp:nvSpPr>
      <dsp:spPr>
        <a:xfrm>
          <a:off x="0" y="2736278"/>
          <a:ext cx="6096000" cy="63947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a:t>Avaliação de resultados de recursos orçamentários;</a:t>
          </a:r>
        </a:p>
      </dsp:txBody>
      <dsp:txXfrm>
        <a:off x="31217" y="2767495"/>
        <a:ext cx="6033566" cy="577044"/>
      </dsp:txXfrm>
    </dsp:sp>
    <dsp:sp modelId="{017CBDBA-A91D-4D46-AB7B-DA6652653028}">
      <dsp:nvSpPr>
        <dsp:cNvPr id="0" name=""/>
        <dsp:cNvSpPr/>
      </dsp:nvSpPr>
      <dsp:spPr>
        <a:xfrm>
          <a:off x="0" y="3418956"/>
          <a:ext cx="6096000" cy="63947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t-BR" sz="1500" kern="1200" dirty="0"/>
            <a:t>Anexo de Metas Fiscais e Anexo de Riscos Fiscais.</a:t>
          </a:r>
        </a:p>
      </dsp:txBody>
      <dsp:txXfrm>
        <a:off x="31217" y="3450173"/>
        <a:ext cx="6033566" cy="5770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413F8-C736-447B-9AD0-C0F45513B164}">
      <dsp:nvSpPr>
        <dsp:cNvPr id="0" name=""/>
        <dsp:cNvSpPr/>
      </dsp:nvSpPr>
      <dsp:spPr>
        <a:xfrm>
          <a:off x="0" y="0"/>
          <a:ext cx="7848872" cy="2193993"/>
        </a:xfrm>
        <a:prstGeom prst="roundRect">
          <a:avLst>
            <a:gd name="adj" fmla="val 10000"/>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pt-BR" sz="1500" b="1" kern="1200" dirty="0">
              <a:latin typeface="+mn-lt"/>
            </a:rPr>
            <a:t>Durante os debates para aprovação</a:t>
          </a:r>
          <a:r>
            <a:rPr lang="pt-BR" sz="1500" kern="1200" dirty="0">
              <a:latin typeface="+mn-lt"/>
            </a:rPr>
            <a:t>:</a:t>
          </a:r>
        </a:p>
        <a:p>
          <a:pPr marL="0" lvl="0" indent="0" algn="just" defTabSz="666750">
            <a:lnSpc>
              <a:spcPct val="90000"/>
            </a:lnSpc>
            <a:spcBef>
              <a:spcPct val="0"/>
            </a:spcBef>
            <a:spcAft>
              <a:spcPct val="35000"/>
            </a:spcAft>
            <a:buNone/>
          </a:pPr>
          <a:r>
            <a:rPr lang="pt-BR" sz="1500" b="1" kern="1200" dirty="0">
              <a:latin typeface="+mn-lt"/>
            </a:rPr>
            <a:t>1)</a:t>
          </a:r>
          <a:r>
            <a:rPr lang="pt-BR" sz="1500" kern="1200" dirty="0">
              <a:latin typeface="+mn-lt"/>
            </a:rPr>
            <a:t> Identificar se as metas e prioridades constantes no PLDO para o ano seguinte se relacionam ao que foi previsto no PPA;</a:t>
          </a:r>
        </a:p>
        <a:p>
          <a:pPr marL="0" lvl="0" indent="0" algn="just" defTabSz="666750">
            <a:lnSpc>
              <a:spcPct val="90000"/>
            </a:lnSpc>
            <a:spcBef>
              <a:spcPct val="0"/>
            </a:spcBef>
            <a:spcAft>
              <a:spcPct val="35000"/>
            </a:spcAft>
            <a:buNone/>
          </a:pPr>
          <a:r>
            <a:rPr lang="pt-BR" sz="1500" b="1" kern="1200" dirty="0">
              <a:latin typeface="+mn-lt"/>
            </a:rPr>
            <a:t>2)</a:t>
          </a:r>
          <a:r>
            <a:rPr lang="pt-BR" sz="1500" kern="1200" dirty="0">
              <a:latin typeface="+mn-lt"/>
            </a:rPr>
            <a:t> Verificar também se há previsão de aumento de tributos, concessão de benefícios fiscais/renúncia de receita (com as devidas compensações), bem como a autorização para aumento de gastos com pessoal mediante contratação, aumentos de salários, entre outras possibilidades descritas no art. 169, §1º, da CF.</a:t>
          </a:r>
        </a:p>
      </dsp:txBody>
      <dsp:txXfrm>
        <a:off x="1789173" y="0"/>
        <a:ext cx="6059698" cy="2193993"/>
      </dsp:txXfrm>
    </dsp:sp>
    <dsp:sp modelId="{B11E0794-20B8-46B8-AAD1-8588F9DF4B92}">
      <dsp:nvSpPr>
        <dsp:cNvPr id="0" name=""/>
        <dsp:cNvSpPr/>
      </dsp:nvSpPr>
      <dsp:spPr>
        <a:xfrm>
          <a:off x="219399" y="219399"/>
          <a:ext cx="1569774" cy="17551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6B18BC-D4E7-43EB-AD4C-91CD620B260A}">
      <dsp:nvSpPr>
        <dsp:cNvPr id="0" name=""/>
        <dsp:cNvSpPr/>
      </dsp:nvSpPr>
      <dsp:spPr>
        <a:xfrm>
          <a:off x="0" y="2413393"/>
          <a:ext cx="7848872" cy="2193993"/>
        </a:xfrm>
        <a:prstGeom prst="roundRect">
          <a:avLst>
            <a:gd name="adj" fmla="val 10000"/>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pt-BR" sz="1500" b="1" kern="1200" dirty="0">
              <a:latin typeface="+mn-lt"/>
            </a:rPr>
            <a:t>Após a aprovação da LDO</a:t>
          </a:r>
          <a:r>
            <a:rPr lang="pt-BR" sz="1500" kern="1200" dirty="0">
              <a:latin typeface="+mn-lt"/>
            </a:rPr>
            <a:t>:</a:t>
          </a:r>
        </a:p>
        <a:p>
          <a:pPr marL="0" lvl="0" indent="0" algn="just" defTabSz="666750">
            <a:lnSpc>
              <a:spcPct val="90000"/>
            </a:lnSpc>
            <a:spcBef>
              <a:spcPct val="0"/>
            </a:spcBef>
            <a:spcAft>
              <a:spcPct val="35000"/>
            </a:spcAft>
            <a:buNone/>
          </a:pPr>
          <a:r>
            <a:rPr lang="pt-BR" sz="1500" b="1" kern="1200" dirty="0">
              <a:latin typeface="+mn-lt"/>
            </a:rPr>
            <a:t>3)</a:t>
          </a:r>
          <a:r>
            <a:rPr lang="pt-BR" sz="1500" kern="1200" dirty="0">
              <a:latin typeface="+mn-lt"/>
            </a:rPr>
            <a:t> Analisar se a Lei Orçamentária Anual será elaborada e executada conforme o previsto na LDO, no que diz respeito às suas metas e prioridades, limites, autorizações e vedações.</a:t>
          </a:r>
        </a:p>
      </dsp:txBody>
      <dsp:txXfrm>
        <a:off x="1789173" y="2413393"/>
        <a:ext cx="6059698" cy="2193993"/>
      </dsp:txXfrm>
    </dsp:sp>
    <dsp:sp modelId="{71D842F0-20C3-4A0D-8DA4-EB9F02C8E6A8}">
      <dsp:nvSpPr>
        <dsp:cNvPr id="0" name=""/>
        <dsp:cNvSpPr/>
      </dsp:nvSpPr>
      <dsp:spPr>
        <a:xfrm>
          <a:off x="219399" y="2632792"/>
          <a:ext cx="1569774" cy="175519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25AA8-2DD7-44FD-B1ED-EF413CFD2D00}">
      <dsp:nvSpPr>
        <dsp:cNvPr id="0" name=""/>
        <dsp:cNvSpPr/>
      </dsp:nvSpPr>
      <dsp:spPr>
        <a:xfrm>
          <a:off x="0" y="0"/>
          <a:ext cx="8064896" cy="0"/>
        </a:xfrm>
        <a:prstGeom prst="lin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AB05F-A32F-4BF0-91BD-67A76CF67614}">
      <dsp:nvSpPr>
        <dsp:cNvPr id="0" name=""/>
        <dsp:cNvSpPr/>
      </dsp:nvSpPr>
      <dsp:spPr>
        <a:xfrm>
          <a:off x="0" y="0"/>
          <a:ext cx="1612979" cy="1804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pt-BR" sz="2000" kern="1200" dirty="0"/>
            <a:t>LOA</a:t>
          </a:r>
        </a:p>
      </dsp:txBody>
      <dsp:txXfrm>
        <a:off x="0" y="0"/>
        <a:ext cx="1612979" cy="1804654"/>
      </dsp:txXfrm>
    </dsp:sp>
    <dsp:sp modelId="{7236E21F-D688-4DF9-ABA1-8F342331AD8B}">
      <dsp:nvSpPr>
        <dsp:cNvPr id="0" name=""/>
        <dsp:cNvSpPr/>
      </dsp:nvSpPr>
      <dsp:spPr>
        <a:xfrm>
          <a:off x="1733952" y="28197"/>
          <a:ext cx="6330943" cy="56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pt-BR" sz="2400" kern="1200" dirty="0">
              <a:solidFill>
                <a:schemeClr val="tx1"/>
              </a:solidFill>
            </a:rPr>
            <a:t>Orçamento Fiscal</a:t>
          </a:r>
          <a:endParaRPr lang="pt-BR" sz="2400" kern="1200" dirty="0"/>
        </a:p>
      </dsp:txBody>
      <dsp:txXfrm>
        <a:off x="1733952" y="28197"/>
        <a:ext cx="6330943" cy="563954"/>
      </dsp:txXfrm>
    </dsp:sp>
    <dsp:sp modelId="{ADB07612-E950-4B87-B467-E24E3B183694}">
      <dsp:nvSpPr>
        <dsp:cNvPr id="0" name=""/>
        <dsp:cNvSpPr/>
      </dsp:nvSpPr>
      <dsp:spPr>
        <a:xfrm>
          <a:off x="1612979" y="592152"/>
          <a:ext cx="6451916"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9DF013-0437-45AE-950D-65E71F159D83}">
      <dsp:nvSpPr>
        <dsp:cNvPr id="0" name=""/>
        <dsp:cNvSpPr/>
      </dsp:nvSpPr>
      <dsp:spPr>
        <a:xfrm>
          <a:off x="1733952" y="620349"/>
          <a:ext cx="6330943" cy="56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pt-BR" sz="2400" kern="1200" dirty="0">
              <a:solidFill>
                <a:schemeClr val="tx1"/>
              </a:solidFill>
            </a:rPr>
            <a:t>Orçamento de Investimento</a:t>
          </a:r>
          <a:endParaRPr lang="pt-BR" sz="2400" kern="1200" dirty="0"/>
        </a:p>
      </dsp:txBody>
      <dsp:txXfrm>
        <a:off x="1733952" y="620349"/>
        <a:ext cx="6330943" cy="563954"/>
      </dsp:txXfrm>
    </dsp:sp>
    <dsp:sp modelId="{D7F755A1-143D-40B4-9FAF-FE9846C04A48}">
      <dsp:nvSpPr>
        <dsp:cNvPr id="0" name=""/>
        <dsp:cNvSpPr/>
      </dsp:nvSpPr>
      <dsp:spPr>
        <a:xfrm>
          <a:off x="1612979" y="1184304"/>
          <a:ext cx="6451916"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E16BD7-1FBA-47F5-A80D-A8733D3BFDEF}">
      <dsp:nvSpPr>
        <dsp:cNvPr id="0" name=""/>
        <dsp:cNvSpPr/>
      </dsp:nvSpPr>
      <dsp:spPr>
        <a:xfrm>
          <a:off x="1733952" y="1212501"/>
          <a:ext cx="6330943" cy="56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pt-BR" sz="2400" kern="1200" dirty="0"/>
            <a:t>Orçamento da Seguridade Social</a:t>
          </a:r>
        </a:p>
      </dsp:txBody>
      <dsp:txXfrm>
        <a:off x="1733952" y="1212501"/>
        <a:ext cx="6330943" cy="563954"/>
      </dsp:txXfrm>
    </dsp:sp>
    <dsp:sp modelId="{3595E803-809A-4FE5-82C2-DBC5CE76FEF9}">
      <dsp:nvSpPr>
        <dsp:cNvPr id="0" name=""/>
        <dsp:cNvSpPr/>
      </dsp:nvSpPr>
      <dsp:spPr>
        <a:xfrm>
          <a:off x="1612979" y="1776456"/>
          <a:ext cx="6451916" cy="0"/>
        </a:xfrm>
        <a:prstGeom prst="line">
          <a:avLst/>
        </a:prstGeom>
        <a:solidFill>
          <a:schemeClr val="accent1">
            <a:hueOff val="0"/>
            <a:satOff val="0"/>
            <a:lumOff val="0"/>
            <a:alphaOff val="0"/>
          </a:schemeClr>
        </a:solidFill>
        <a:ln w="285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81EE6-FEC8-413E-A849-4F7D80933DBA}">
      <dsp:nvSpPr>
        <dsp:cNvPr id="0" name=""/>
        <dsp:cNvSpPr/>
      </dsp:nvSpPr>
      <dsp:spPr>
        <a:xfrm>
          <a:off x="0" y="247804"/>
          <a:ext cx="7704856" cy="1003275"/>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270764" rIns="597982" bIns="92456" numCol="1" spcCol="1270" anchor="t" anchorCtr="0">
          <a:noAutofit/>
        </a:bodyPr>
        <a:lstStyle/>
        <a:p>
          <a:pPr marL="114300" lvl="1" indent="-114300" algn="just" defTabSz="577850">
            <a:lnSpc>
              <a:spcPct val="90000"/>
            </a:lnSpc>
            <a:spcBef>
              <a:spcPct val="0"/>
            </a:spcBef>
            <a:spcAft>
              <a:spcPct val="15000"/>
            </a:spcAft>
            <a:buChar char="•"/>
          </a:pPr>
          <a:r>
            <a:rPr lang="pt-BR" sz="1300" kern="1200" dirty="0"/>
            <a:t>Realização de concurso público para contratação de professores e servidores da educação para funcionamento das pré-escolas/creches – R$ 400.000,00</a:t>
          </a:r>
        </a:p>
        <a:p>
          <a:pPr marL="114300" lvl="1" indent="-114300" algn="just" defTabSz="577850">
            <a:lnSpc>
              <a:spcPct val="90000"/>
            </a:lnSpc>
            <a:spcBef>
              <a:spcPct val="0"/>
            </a:spcBef>
            <a:spcAft>
              <a:spcPct val="15000"/>
            </a:spcAft>
            <a:buChar char="•"/>
          </a:pPr>
          <a:r>
            <a:rPr lang="pt-BR" sz="1300" kern="1200" dirty="0"/>
            <a:t>Aquisição de mobiliário para equipar as unidades escolares – R$ 300.000,00</a:t>
          </a:r>
        </a:p>
      </dsp:txBody>
      <dsp:txXfrm>
        <a:off x="0" y="247804"/>
        <a:ext cx="7704856" cy="1003275"/>
      </dsp:txXfrm>
    </dsp:sp>
    <dsp:sp modelId="{381D8E2F-A668-4220-965F-B71921BB77FA}">
      <dsp:nvSpPr>
        <dsp:cNvPr id="0" name=""/>
        <dsp:cNvSpPr/>
      </dsp:nvSpPr>
      <dsp:spPr>
        <a:xfrm>
          <a:off x="385242" y="55924"/>
          <a:ext cx="5393399" cy="38376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just" defTabSz="577850">
            <a:lnSpc>
              <a:spcPct val="90000"/>
            </a:lnSpc>
            <a:spcBef>
              <a:spcPct val="0"/>
            </a:spcBef>
            <a:spcAft>
              <a:spcPct val="35000"/>
            </a:spcAft>
            <a:buNone/>
          </a:pPr>
          <a:r>
            <a:rPr lang="pt-BR" sz="1300" kern="1200" dirty="0"/>
            <a:t>Secretaria Municipal de Educação</a:t>
          </a:r>
        </a:p>
      </dsp:txBody>
      <dsp:txXfrm>
        <a:off x="403976" y="74658"/>
        <a:ext cx="5355931" cy="346292"/>
      </dsp:txXfrm>
    </dsp:sp>
    <dsp:sp modelId="{39E484FB-F542-47C0-BC36-F4C2A8505A6E}">
      <dsp:nvSpPr>
        <dsp:cNvPr id="0" name=""/>
        <dsp:cNvSpPr/>
      </dsp:nvSpPr>
      <dsp:spPr>
        <a:xfrm>
          <a:off x="0" y="1513160"/>
          <a:ext cx="7704856" cy="1003275"/>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270764" rIns="597982" bIns="92456" numCol="1" spcCol="1270" anchor="t" anchorCtr="0">
          <a:noAutofit/>
        </a:bodyPr>
        <a:lstStyle/>
        <a:p>
          <a:pPr marL="114300" lvl="1" indent="-114300" algn="just" defTabSz="577850">
            <a:lnSpc>
              <a:spcPct val="90000"/>
            </a:lnSpc>
            <a:spcBef>
              <a:spcPct val="0"/>
            </a:spcBef>
            <a:spcAft>
              <a:spcPct val="15000"/>
            </a:spcAft>
            <a:buChar char="•"/>
          </a:pPr>
          <a:r>
            <a:rPr lang="pt-BR" sz="1300" kern="1200" dirty="0"/>
            <a:t>Construção de 2 creches de 4 salas, sendo 1 na zona urbana e 1 na zona rural – R$ 1.700.000,00</a:t>
          </a:r>
        </a:p>
        <a:p>
          <a:pPr marL="114300" lvl="1" indent="-114300" algn="just" defTabSz="577850">
            <a:lnSpc>
              <a:spcPct val="90000"/>
            </a:lnSpc>
            <a:spcBef>
              <a:spcPct val="0"/>
            </a:spcBef>
            <a:spcAft>
              <a:spcPct val="15000"/>
            </a:spcAft>
            <a:buChar char="•"/>
          </a:pPr>
          <a:r>
            <a:rPr lang="pt-BR" sz="1300" kern="1200" dirty="0"/>
            <a:t>Pavimentação de estradas pelas quais trafega o transporte escolar – R$ 400.000,00</a:t>
          </a:r>
        </a:p>
      </dsp:txBody>
      <dsp:txXfrm>
        <a:off x="0" y="1513160"/>
        <a:ext cx="7704856" cy="1003275"/>
      </dsp:txXfrm>
    </dsp:sp>
    <dsp:sp modelId="{78E2FA08-33B5-4771-B755-B62CAE4D4951}">
      <dsp:nvSpPr>
        <dsp:cNvPr id="0" name=""/>
        <dsp:cNvSpPr/>
      </dsp:nvSpPr>
      <dsp:spPr>
        <a:xfrm>
          <a:off x="385242" y="1321280"/>
          <a:ext cx="5393399" cy="38376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just" defTabSz="577850">
            <a:lnSpc>
              <a:spcPct val="90000"/>
            </a:lnSpc>
            <a:spcBef>
              <a:spcPct val="0"/>
            </a:spcBef>
            <a:spcAft>
              <a:spcPct val="35000"/>
            </a:spcAft>
            <a:buNone/>
          </a:pPr>
          <a:r>
            <a:rPr lang="pt-BR" sz="1300" kern="1200" dirty="0"/>
            <a:t>Secretaria Municipal de Infraestrutura</a:t>
          </a:r>
        </a:p>
      </dsp:txBody>
      <dsp:txXfrm>
        <a:off x="403976" y="1340014"/>
        <a:ext cx="5355931" cy="346292"/>
      </dsp:txXfrm>
    </dsp:sp>
    <dsp:sp modelId="{C22FC7F6-9045-44AF-8348-9C7521503DB3}">
      <dsp:nvSpPr>
        <dsp:cNvPr id="0" name=""/>
        <dsp:cNvSpPr/>
      </dsp:nvSpPr>
      <dsp:spPr>
        <a:xfrm>
          <a:off x="0" y="2778515"/>
          <a:ext cx="7704856" cy="778050"/>
        </a:xfrm>
        <a:prstGeom prst="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982" tIns="270764" rIns="597982" bIns="92456" numCol="1" spcCol="1270" anchor="t" anchorCtr="0">
          <a:noAutofit/>
        </a:bodyPr>
        <a:lstStyle/>
        <a:p>
          <a:pPr marL="114300" lvl="1" indent="-114300" algn="just" defTabSz="577850">
            <a:lnSpc>
              <a:spcPct val="90000"/>
            </a:lnSpc>
            <a:spcBef>
              <a:spcPct val="0"/>
            </a:spcBef>
            <a:spcAft>
              <a:spcPct val="15000"/>
            </a:spcAft>
            <a:buChar char="•"/>
          </a:pPr>
          <a:r>
            <a:rPr lang="pt-BR" sz="1300" kern="1200" dirty="0"/>
            <a:t>Programa social de capacitação para inclusão de mulheres no mercado de trabalho – R$ 250.000,00</a:t>
          </a:r>
        </a:p>
      </dsp:txBody>
      <dsp:txXfrm>
        <a:off x="0" y="2778515"/>
        <a:ext cx="7704856" cy="778050"/>
      </dsp:txXfrm>
    </dsp:sp>
    <dsp:sp modelId="{66B104B5-3993-4E6A-AB4E-D6F6D235224D}">
      <dsp:nvSpPr>
        <dsp:cNvPr id="0" name=""/>
        <dsp:cNvSpPr/>
      </dsp:nvSpPr>
      <dsp:spPr>
        <a:xfrm>
          <a:off x="385242" y="2586635"/>
          <a:ext cx="5393399" cy="38376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just" defTabSz="577850">
            <a:lnSpc>
              <a:spcPct val="90000"/>
            </a:lnSpc>
            <a:spcBef>
              <a:spcPct val="0"/>
            </a:spcBef>
            <a:spcAft>
              <a:spcPct val="35000"/>
            </a:spcAft>
            <a:buNone/>
          </a:pPr>
          <a:r>
            <a:rPr lang="pt-BR" sz="1300" kern="1200" dirty="0"/>
            <a:t>Secretaria Municipal de Assistência Social</a:t>
          </a:r>
        </a:p>
      </dsp:txBody>
      <dsp:txXfrm>
        <a:off x="403976" y="2605369"/>
        <a:ext cx="535593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85150-F74F-4701-A160-6E2A1853509B}">
      <dsp:nvSpPr>
        <dsp:cNvPr id="0" name=""/>
        <dsp:cNvSpPr/>
      </dsp:nvSpPr>
      <dsp:spPr>
        <a:xfrm rot="2562192">
          <a:off x="2900422" y="3256477"/>
          <a:ext cx="703053" cy="48076"/>
        </a:xfrm>
        <a:custGeom>
          <a:avLst/>
          <a:gdLst/>
          <a:ahLst/>
          <a:cxnLst/>
          <a:rect l="0" t="0" r="0" b="0"/>
          <a:pathLst>
            <a:path>
              <a:moveTo>
                <a:pt x="0" y="24038"/>
              </a:moveTo>
              <a:lnTo>
                <a:pt x="703053" y="24038"/>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07BEB-4F94-4AD1-883A-E28EAFCF89ED}">
      <dsp:nvSpPr>
        <dsp:cNvPr id="0" name=""/>
        <dsp:cNvSpPr/>
      </dsp:nvSpPr>
      <dsp:spPr>
        <a:xfrm>
          <a:off x="2993620" y="2297449"/>
          <a:ext cx="781690" cy="48076"/>
        </a:xfrm>
        <a:custGeom>
          <a:avLst/>
          <a:gdLst/>
          <a:ahLst/>
          <a:cxnLst/>
          <a:rect l="0" t="0" r="0" b="0"/>
          <a:pathLst>
            <a:path>
              <a:moveTo>
                <a:pt x="0" y="24038"/>
              </a:moveTo>
              <a:lnTo>
                <a:pt x="781690" y="24038"/>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AEBE65-8183-4E50-A4F4-DF1D91666B74}">
      <dsp:nvSpPr>
        <dsp:cNvPr id="0" name=""/>
        <dsp:cNvSpPr/>
      </dsp:nvSpPr>
      <dsp:spPr>
        <a:xfrm rot="19037808">
          <a:off x="2900422" y="1338421"/>
          <a:ext cx="703053" cy="48076"/>
        </a:xfrm>
        <a:custGeom>
          <a:avLst/>
          <a:gdLst/>
          <a:ahLst/>
          <a:cxnLst/>
          <a:rect l="0" t="0" r="0" b="0"/>
          <a:pathLst>
            <a:path>
              <a:moveTo>
                <a:pt x="0" y="24038"/>
              </a:moveTo>
              <a:lnTo>
                <a:pt x="703053" y="24038"/>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2C1E0-4A6B-49C5-B833-2E4D639ACFCA}">
      <dsp:nvSpPr>
        <dsp:cNvPr id="0" name=""/>
        <dsp:cNvSpPr/>
      </dsp:nvSpPr>
      <dsp:spPr>
        <a:xfrm>
          <a:off x="1097285" y="1205996"/>
          <a:ext cx="2230982" cy="2230982"/>
        </a:xfrm>
        <a:prstGeom prst="ellipse">
          <a:avLst/>
        </a:prstGeom>
        <a:blipFill>
          <a:blip xmlns:r="http://schemas.openxmlformats.org/officeDocument/2006/relationships" r:embed="rId1"/>
          <a:srcRect/>
          <a:stretch>
            <a:fillRect l="-5000" r="-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904F9-B2B5-486F-85F5-1E3C138D9F3D}">
      <dsp:nvSpPr>
        <dsp:cNvPr id="0" name=""/>
        <dsp:cNvSpPr/>
      </dsp:nvSpPr>
      <dsp:spPr>
        <a:xfrm>
          <a:off x="3332832" y="842"/>
          <a:ext cx="1338589" cy="1338589"/>
        </a:xfrm>
        <a:prstGeom prst="ellipse">
          <a:avLst/>
        </a:prstGeom>
        <a:solidFill>
          <a:schemeClr val="accent1">
            <a:shade val="80000"/>
            <a:hueOff val="59370"/>
            <a:satOff val="-497"/>
            <a:lumOff val="806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t-BR" sz="1000" b="1" kern="1200" dirty="0"/>
            <a:t>EXECUTIVO</a:t>
          </a:r>
        </a:p>
      </dsp:txBody>
      <dsp:txXfrm>
        <a:off x="3528864" y="196874"/>
        <a:ext cx="946525" cy="946525"/>
      </dsp:txXfrm>
    </dsp:sp>
    <dsp:sp modelId="{8E522518-CBEA-4661-908A-A4A054DFD565}">
      <dsp:nvSpPr>
        <dsp:cNvPr id="0" name=""/>
        <dsp:cNvSpPr/>
      </dsp:nvSpPr>
      <dsp:spPr>
        <a:xfrm>
          <a:off x="4805280" y="842"/>
          <a:ext cx="2007884" cy="1338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pt-BR" sz="1400" b="0" kern="1200" dirty="0"/>
            <a:t>Prefeito, governador e presidente.</a:t>
          </a:r>
        </a:p>
        <a:p>
          <a:pPr marL="114300" lvl="1" indent="-114300" algn="l" defTabSz="622300">
            <a:lnSpc>
              <a:spcPct val="90000"/>
            </a:lnSpc>
            <a:spcBef>
              <a:spcPct val="0"/>
            </a:spcBef>
            <a:spcAft>
              <a:spcPct val="15000"/>
            </a:spcAft>
            <a:buChar char="•"/>
          </a:pPr>
          <a:r>
            <a:rPr lang="pt-BR" sz="1400" b="0" kern="1200" dirty="0"/>
            <a:t>Administrar e executar as leis.</a:t>
          </a:r>
        </a:p>
      </dsp:txBody>
      <dsp:txXfrm>
        <a:off x="4805280" y="842"/>
        <a:ext cx="2007884" cy="1338589"/>
      </dsp:txXfrm>
    </dsp:sp>
    <dsp:sp modelId="{DE7C81A4-32AE-415B-BB20-0C26FFE1D43D}">
      <dsp:nvSpPr>
        <dsp:cNvPr id="0" name=""/>
        <dsp:cNvSpPr/>
      </dsp:nvSpPr>
      <dsp:spPr>
        <a:xfrm>
          <a:off x="3775310" y="1652192"/>
          <a:ext cx="1338589" cy="1338589"/>
        </a:xfrm>
        <a:prstGeom prst="ellipse">
          <a:avLst/>
        </a:prstGeom>
        <a:solidFill>
          <a:schemeClr val="accent1">
            <a:shade val="80000"/>
            <a:hueOff val="118740"/>
            <a:satOff val="-994"/>
            <a:lumOff val="1613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t-BR" sz="1000" b="1" kern="1200" dirty="0"/>
            <a:t>LEGISLATIVO</a:t>
          </a:r>
        </a:p>
      </dsp:txBody>
      <dsp:txXfrm>
        <a:off x="3971342" y="1848224"/>
        <a:ext cx="946525" cy="946525"/>
      </dsp:txXfrm>
    </dsp:sp>
    <dsp:sp modelId="{4AD31F8A-4A8E-44AE-830B-4FC8EF17C49E}">
      <dsp:nvSpPr>
        <dsp:cNvPr id="0" name=""/>
        <dsp:cNvSpPr/>
      </dsp:nvSpPr>
      <dsp:spPr>
        <a:xfrm>
          <a:off x="5247758" y="1652192"/>
          <a:ext cx="2007884" cy="1338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pt-BR" sz="1400" b="0" kern="1200" dirty="0"/>
            <a:t>Vereador, deputado e senador.</a:t>
          </a:r>
        </a:p>
        <a:p>
          <a:pPr marL="114300" lvl="1" indent="-114300" algn="l" defTabSz="622300">
            <a:lnSpc>
              <a:spcPct val="90000"/>
            </a:lnSpc>
            <a:spcBef>
              <a:spcPct val="0"/>
            </a:spcBef>
            <a:spcAft>
              <a:spcPct val="15000"/>
            </a:spcAft>
            <a:buChar char="•"/>
          </a:pPr>
          <a:r>
            <a:rPr lang="pt-BR" sz="1400" b="0" kern="1200" dirty="0"/>
            <a:t>Elaborar as leis e fiscalizar o Executivo.</a:t>
          </a:r>
        </a:p>
      </dsp:txBody>
      <dsp:txXfrm>
        <a:off x="5247758" y="1652192"/>
        <a:ext cx="2007884" cy="1338589"/>
      </dsp:txXfrm>
    </dsp:sp>
    <dsp:sp modelId="{2B6550B5-B782-453D-BBFB-B437CC863100}">
      <dsp:nvSpPr>
        <dsp:cNvPr id="0" name=""/>
        <dsp:cNvSpPr/>
      </dsp:nvSpPr>
      <dsp:spPr>
        <a:xfrm>
          <a:off x="3332832" y="3303542"/>
          <a:ext cx="1338589" cy="1338589"/>
        </a:xfrm>
        <a:prstGeom prst="ellipse">
          <a:avLst/>
        </a:prstGeom>
        <a:solidFill>
          <a:schemeClr val="accent1">
            <a:shade val="80000"/>
            <a:hueOff val="178110"/>
            <a:satOff val="-1491"/>
            <a:lumOff val="2420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pt-BR" sz="1000" b="1" kern="1200" dirty="0"/>
            <a:t>JUDICIÁRIO</a:t>
          </a:r>
        </a:p>
      </dsp:txBody>
      <dsp:txXfrm>
        <a:off x="3528864" y="3499574"/>
        <a:ext cx="946525" cy="946525"/>
      </dsp:txXfrm>
    </dsp:sp>
    <dsp:sp modelId="{3735E43B-261E-4056-82C3-59749D9F3932}">
      <dsp:nvSpPr>
        <dsp:cNvPr id="0" name=""/>
        <dsp:cNvSpPr/>
      </dsp:nvSpPr>
      <dsp:spPr>
        <a:xfrm>
          <a:off x="4805280" y="3303542"/>
          <a:ext cx="2007884" cy="1338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pt-BR" sz="1400" b="0" kern="1200" dirty="0"/>
            <a:t>Juiz, desembargador e ministro.</a:t>
          </a:r>
        </a:p>
        <a:p>
          <a:pPr marL="114300" lvl="1" indent="-114300" algn="l" defTabSz="622300">
            <a:lnSpc>
              <a:spcPct val="90000"/>
            </a:lnSpc>
            <a:spcBef>
              <a:spcPct val="0"/>
            </a:spcBef>
            <a:spcAft>
              <a:spcPct val="15000"/>
            </a:spcAft>
            <a:buChar char="•"/>
          </a:pPr>
          <a:r>
            <a:rPr lang="pt-BR" sz="1400" b="0" kern="1200" dirty="0"/>
            <a:t>Interpretar as leis e julgar litígios.</a:t>
          </a:r>
        </a:p>
      </dsp:txBody>
      <dsp:txXfrm>
        <a:off x="4805280" y="3303542"/>
        <a:ext cx="2007884" cy="133858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96679-7C26-4DF6-B45D-D2920BB4735A}">
      <dsp:nvSpPr>
        <dsp:cNvPr id="0" name=""/>
        <dsp:cNvSpPr/>
      </dsp:nvSpPr>
      <dsp:spPr>
        <a:xfrm>
          <a:off x="457475" y="2390"/>
          <a:ext cx="2121845" cy="1273107"/>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pt-BR" sz="2200" kern="1200" dirty="0"/>
            <a:t>Legalidade</a:t>
          </a:r>
        </a:p>
      </dsp:txBody>
      <dsp:txXfrm>
        <a:off x="457475" y="2390"/>
        <a:ext cx="2121845" cy="1273107"/>
      </dsp:txXfrm>
    </dsp:sp>
    <dsp:sp modelId="{1AB18ABA-A5A7-4056-92BD-91E5690F3846}">
      <dsp:nvSpPr>
        <dsp:cNvPr id="0" name=""/>
        <dsp:cNvSpPr/>
      </dsp:nvSpPr>
      <dsp:spPr>
        <a:xfrm>
          <a:off x="2791505" y="2390"/>
          <a:ext cx="2121845" cy="1273107"/>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pt-BR" sz="2200" kern="1200"/>
            <a:t>Anualidade</a:t>
          </a:r>
          <a:endParaRPr lang="pt-BR" sz="2200" kern="1200" dirty="0"/>
        </a:p>
      </dsp:txBody>
      <dsp:txXfrm>
        <a:off x="2791505" y="2390"/>
        <a:ext cx="2121845" cy="1273107"/>
      </dsp:txXfrm>
    </dsp:sp>
    <dsp:sp modelId="{485FFC6E-0D85-416E-BCB0-87ADCA38197F}">
      <dsp:nvSpPr>
        <dsp:cNvPr id="0" name=""/>
        <dsp:cNvSpPr/>
      </dsp:nvSpPr>
      <dsp:spPr>
        <a:xfrm>
          <a:off x="5125535" y="2390"/>
          <a:ext cx="2121845" cy="1273107"/>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pt-BR" sz="2200" kern="1200" dirty="0"/>
            <a:t>Unidade</a:t>
          </a:r>
        </a:p>
      </dsp:txBody>
      <dsp:txXfrm>
        <a:off x="5125535" y="2390"/>
        <a:ext cx="2121845" cy="1273107"/>
      </dsp:txXfrm>
    </dsp:sp>
    <dsp:sp modelId="{ADB0525C-D00F-4F57-A4FF-DDE75DFECC57}">
      <dsp:nvSpPr>
        <dsp:cNvPr id="0" name=""/>
        <dsp:cNvSpPr/>
      </dsp:nvSpPr>
      <dsp:spPr>
        <a:xfrm>
          <a:off x="457475" y="1487682"/>
          <a:ext cx="2121845" cy="1273107"/>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pt-BR" sz="2200" kern="1200" dirty="0"/>
            <a:t>Universalidade</a:t>
          </a:r>
        </a:p>
      </dsp:txBody>
      <dsp:txXfrm>
        <a:off x="457475" y="1487682"/>
        <a:ext cx="2121845" cy="1273107"/>
      </dsp:txXfrm>
    </dsp:sp>
    <dsp:sp modelId="{C8CF2F0E-6AA7-45BD-9976-8A7B48BEC814}">
      <dsp:nvSpPr>
        <dsp:cNvPr id="0" name=""/>
        <dsp:cNvSpPr/>
      </dsp:nvSpPr>
      <dsp:spPr>
        <a:xfrm>
          <a:off x="2791505" y="1487682"/>
          <a:ext cx="2121845" cy="1273107"/>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pt-BR" sz="2200" kern="1200" dirty="0"/>
            <a:t>Equilíbrio</a:t>
          </a:r>
        </a:p>
      </dsp:txBody>
      <dsp:txXfrm>
        <a:off x="2791505" y="1487682"/>
        <a:ext cx="2121845" cy="1273107"/>
      </dsp:txXfrm>
    </dsp:sp>
    <dsp:sp modelId="{C7FA83FE-BF4A-46FE-991B-6752A1636B1F}">
      <dsp:nvSpPr>
        <dsp:cNvPr id="0" name=""/>
        <dsp:cNvSpPr/>
      </dsp:nvSpPr>
      <dsp:spPr>
        <a:xfrm>
          <a:off x="5125535" y="1487682"/>
          <a:ext cx="2121845" cy="1273107"/>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pt-BR" sz="2200" kern="1200" dirty="0"/>
            <a:t>Programação</a:t>
          </a:r>
        </a:p>
      </dsp:txBody>
      <dsp:txXfrm>
        <a:off x="5125535" y="1487682"/>
        <a:ext cx="2121845" cy="1273107"/>
      </dsp:txXfrm>
    </dsp:sp>
    <dsp:sp modelId="{B85AB47B-19BB-4EE2-AE65-03880A0D37D7}">
      <dsp:nvSpPr>
        <dsp:cNvPr id="0" name=""/>
        <dsp:cNvSpPr/>
      </dsp:nvSpPr>
      <dsp:spPr>
        <a:xfrm>
          <a:off x="457475" y="2972974"/>
          <a:ext cx="2121845" cy="1273107"/>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pt-BR" sz="2200" kern="1200" dirty="0"/>
            <a:t>Exclusividade</a:t>
          </a:r>
        </a:p>
      </dsp:txBody>
      <dsp:txXfrm>
        <a:off x="457475" y="2972974"/>
        <a:ext cx="2121845" cy="1273107"/>
      </dsp:txXfrm>
    </dsp:sp>
    <dsp:sp modelId="{B4B63579-8836-4069-A3FF-DCCCF8274201}">
      <dsp:nvSpPr>
        <dsp:cNvPr id="0" name=""/>
        <dsp:cNvSpPr/>
      </dsp:nvSpPr>
      <dsp:spPr>
        <a:xfrm>
          <a:off x="2791505" y="2972974"/>
          <a:ext cx="2121845" cy="1273107"/>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pt-BR" sz="2200" kern="1200" dirty="0"/>
            <a:t>Publicidade</a:t>
          </a:r>
        </a:p>
      </dsp:txBody>
      <dsp:txXfrm>
        <a:off x="2791505" y="2972974"/>
        <a:ext cx="2121845" cy="1273107"/>
      </dsp:txXfrm>
    </dsp:sp>
    <dsp:sp modelId="{6E0DCFB3-45F1-49E0-B3D3-2B8D3CFCBEED}">
      <dsp:nvSpPr>
        <dsp:cNvPr id="0" name=""/>
        <dsp:cNvSpPr/>
      </dsp:nvSpPr>
      <dsp:spPr>
        <a:xfrm>
          <a:off x="5125535" y="2972974"/>
          <a:ext cx="2121845" cy="1273107"/>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pt-BR" sz="2200" kern="1200" dirty="0"/>
            <a:t>Transparência</a:t>
          </a:r>
        </a:p>
      </dsp:txBody>
      <dsp:txXfrm>
        <a:off x="5125535" y="2972974"/>
        <a:ext cx="2121845" cy="127310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CEAE7-F70E-4009-B968-17721D103FDE}">
      <dsp:nvSpPr>
        <dsp:cNvPr id="0" name=""/>
        <dsp:cNvSpPr/>
      </dsp:nvSpPr>
      <dsp:spPr>
        <a:xfrm>
          <a:off x="6469" y="2114576"/>
          <a:ext cx="1622812" cy="81140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Transparência</a:t>
          </a:r>
        </a:p>
      </dsp:txBody>
      <dsp:txXfrm>
        <a:off x="30234" y="2138341"/>
        <a:ext cx="1575282" cy="763876"/>
      </dsp:txXfrm>
    </dsp:sp>
    <dsp:sp modelId="{B22DB729-7A82-4984-AE24-C59D8F20C6FB}">
      <dsp:nvSpPr>
        <dsp:cNvPr id="0" name=""/>
        <dsp:cNvSpPr/>
      </dsp:nvSpPr>
      <dsp:spPr>
        <a:xfrm rot="18289469">
          <a:off x="1385498" y="2039233"/>
          <a:ext cx="1136693" cy="28975"/>
        </a:xfrm>
        <a:custGeom>
          <a:avLst/>
          <a:gdLst/>
          <a:ahLst/>
          <a:cxnLst/>
          <a:rect l="0" t="0" r="0" b="0"/>
          <a:pathLst>
            <a:path>
              <a:moveTo>
                <a:pt x="0" y="14487"/>
              </a:moveTo>
              <a:lnTo>
                <a:pt x="1136693" y="14487"/>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925427" y="2025303"/>
        <a:ext cx="56834" cy="56834"/>
      </dsp:txXfrm>
    </dsp:sp>
    <dsp:sp modelId="{D3CD3796-5C61-435A-8669-62E913D3BBF6}">
      <dsp:nvSpPr>
        <dsp:cNvPr id="0" name=""/>
        <dsp:cNvSpPr/>
      </dsp:nvSpPr>
      <dsp:spPr>
        <a:xfrm>
          <a:off x="2278407" y="1181459"/>
          <a:ext cx="1622812" cy="811406"/>
        </a:xfrm>
        <a:prstGeom prst="roundRect">
          <a:avLst>
            <a:gd name="adj" fmla="val 10000"/>
          </a:avLst>
        </a:prstGeom>
        <a:solidFill>
          <a:schemeClr val="accent5">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Participação popular</a:t>
          </a:r>
        </a:p>
      </dsp:txBody>
      <dsp:txXfrm>
        <a:off x="2302172" y="1205224"/>
        <a:ext cx="1575282" cy="763876"/>
      </dsp:txXfrm>
    </dsp:sp>
    <dsp:sp modelId="{B1067560-2C8C-4045-84B6-9375B386BCFE}">
      <dsp:nvSpPr>
        <dsp:cNvPr id="0" name=""/>
        <dsp:cNvSpPr/>
      </dsp:nvSpPr>
      <dsp:spPr>
        <a:xfrm>
          <a:off x="1629282" y="2505792"/>
          <a:ext cx="649125" cy="28975"/>
        </a:xfrm>
        <a:custGeom>
          <a:avLst/>
          <a:gdLst/>
          <a:ahLst/>
          <a:cxnLst/>
          <a:rect l="0" t="0" r="0" b="0"/>
          <a:pathLst>
            <a:path>
              <a:moveTo>
                <a:pt x="0" y="14487"/>
              </a:moveTo>
              <a:lnTo>
                <a:pt x="649125" y="14487"/>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937616" y="2504051"/>
        <a:ext cx="32456" cy="32456"/>
      </dsp:txXfrm>
    </dsp:sp>
    <dsp:sp modelId="{9FED0EE2-65A7-4955-8DDA-1F19067DF26D}">
      <dsp:nvSpPr>
        <dsp:cNvPr id="0" name=""/>
        <dsp:cNvSpPr/>
      </dsp:nvSpPr>
      <dsp:spPr>
        <a:xfrm>
          <a:off x="2278407" y="2114576"/>
          <a:ext cx="1622812" cy="81140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Divulgação em meios eletrônicos</a:t>
          </a:r>
        </a:p>
      </dsp:txBody>
      <dsp:txXfrm>
        <a:off x="2302172" y="2138341"/>
        <a:ext cx="1575282" cy="763876"/>
      </dsp:txXfrm>
    </dsp:sp>
    <dsp:sp modelId="{A83566A8-AE3C-450D-9807-9DFDC89945C3}">
      <dsp:nvSpPr>
        <dsp:cNvPr id="0" name=""/>
        <dsp:cNvSpPr/>
      </dsp:nvSpPr>
      <dsp:spPr>
        <a:xfrm rot="17692822">
          <a:off x="3454346" y="1805954"/>
          <a:ext cx="1542872" cy="28975"/>
        </a:xfrm>
        <a:custGeom>
          <a:avLst/>
          <a:gdLst/>
          <a:ahLst/>
          <a:cxnLst/>
          <a:rect l="0" t="0" r="0" b="0"/>
          <a:pathLst>
            <a:path>
              <a:moveTo>
                <a:pt x="0" y="14487"/>
              </a:moveTo>
              <a:lnTo>
                <a:pt x="1542872" y="14487"/>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4187211" y="1781870"/>
        <a:ext cx="77143" cy="77143"/>
      </dsp:txXfrm>
    </dsp:sp>
    <dsp:sp modelId="{239E7B1D-C376-4178-BA23-96D3F86DD142}">
      <dsp:nvSpPr>
        <dsp:cNvPr id="0" name=""/>
        <dsp:cNvSpPr/>
      </dsp:nvSpPr>
      <dsp:spPr>
        <a:xfrm>
          <a:off x="4550345" y="714900"/>
          <a:ext cx="1622812" cy="81140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Planos e orçamentos</a:t>
          </a:r>
        </a:p>
      </dsp:txBody>
      <dsp:txXfrm>
        <a:off x="4574110" y="738665"/>
        <a:ext cx="1575282" cy="763876"/>
      </dsp:txXfrm>
    </dsp:sp>
    <dsp:sp modelId="{C10E8BC2-3E58-4386-A7B1-E1A86FE516B6}">
      <dsp:nvSpPr>
        <dsp:cNvPr id="0" name=""/>
        <dsp:cNvSpPr/>
      </dsp:nvSpPr>
      <dsp:spPr>
        <a:xfrm>
          <a:off x="6173158" y="1106116"/>
          <a:ext cx="649125" cy="28975"/>
        </a:xfrm>
        <a:custGeom>
          <a:avLst/>
          <a:gdLst/>
          <a:ahLst/>
          <a:cxnLst/>
          <a:rect l="0" t="0" r="0" b="0"/>
          <a:pathLst>
            <a:path>
              <a:moveTo>
                <a:pt x="0" y="14487"/>
              </a:moveTo>
              <a:lnTo>
                <a:pt x="649125" y="14487"/>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6481492" y="1104375"/>
        <a:ext cx="32456" cy="32456"/>
      </dsp:txXfrm>
    </dsp:sp>
    <dsp:sp modelId="{08CEE862-D7F2-4792-ABF4-568938BB47F9}">
      <dsp:nvSpPr>
        <dsp:cNvPr id="0" name=""/>
        <dsp:cNvSpPr/>
      </dsp:nvSpPr>
      <dsp:spPr>
        <a:xfrm>
          <a:off x="6822283" y="714900"/>
          <a:ext cx="1622812" cy="81140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PPA, LDO, LOA e suas alterações</a:t>
          </a:r>
        </a:p>
      </dsp:txBody>
      <dsp:txXfrm>
        <a:off x="6846048" y="738665"/>
        <a:ext cx="1575282" cy="763876"/>
      </dsp:txXfrm>
    </dsp:sp>
    <dsp:sp modelId="{1304A583-A4E8-40F1-82FC-5335AB8A8A3F}">
      <dsp:nvSpPr>
        <dsp:cNvPr id="0" name=""/>
        <dsp:cNvSpPr/>
      </dsp:nvSpPr>
      <dsp:spPr>
        <a:xfrm rot="19457599">
          <a:off x="3826082" y="2272512"/>
          <a:ext cx="799400" cy="28975"/>
        </a:xfrm>
        <a:custGeom>
          <a:avLst/>
          <a:gdLst/>
          <a:ahLst/>
          <a:cxnLst/>
          <a:rect l="0" t="0" r="0" b="0"/>
          <a:pathLst>
            <a:path>
              <a:moveTo>
                <a:pt x="0" y="14487"/>
              </a:moveTo>
              <a:lnTo>
                <a:pt x="799400" y="14487"/>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4205797" y="2267015"/>
        <a:ext cx="39970" cy="39970"/>
      </dsp:txXfrm>
    </dsp:sp>
    <dsp:sp modelId="{7254495F-F7DE-44B7-AC04-23FA09E72F33}">
      <dsp:nvSpPr>
        <dsp:cNvPr id="0" name=""/>
        <dsp:cNvSpPr/>
      </dsp:nvSpPr>
      <dsp:spPr>
        <a:xfrm>
          <a:off x="4550345" y="1648018"/>
          <a:ext cx="1622812" cy="81140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Despesas e Receitas</a:t>
          </a:r>
        </a:p>
      </dsp:txBody>
      <dsp:txXfrm>
        <a:off x="4574110" y="1671783"/>
        <a:ext cx="1575282" cy="763876"/>
      </dsp:txXfrm>
    </dsp:sp>
    <dsp:sp modelId="{59909C38-2EB4-4B9E-ABBA-7D4CC1D63C11}">
      <dsp:nvSpPr>
        <dsp:cNvPr id="0" name=""/>
        <dsp:cNvSpPr/>
      </dsp:nvSpPr>
      <dsp:spPr>
        <a:xfrm>
          <a:off x="6173158" y="2039233"/>
          <a:ext cx="649125" cy="28975"/>
        </a:xfrm>
        <a:custGeom>
          <a:avLst/>
          <a:gdLst/>
          <a:ahLst/>
          <a:cxnLst/>
          <a:rect l="0" t="0" r="0" b="0"/>
          <a:pathLst>
            <a:path>
              <a:moveTo>
                <a:pt x="0" y="14487"/>
              </a:moveTo>
              <a:lnTo>
                <a:pt x="649125" y="14487"/>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6481492" y="2037493"/>
        <a:ext cx="32456" cy="32456"/>
      </dsp:txXfrm>
    </dsp:sp>
    <dsp:sp modelId="{546617A6-26F2-4BF8-A6E1-8857367F6B3D}">
      <dsp:nvSpPr>
        <dsp:cNvPr id="0" name=""/>
        <dsp:cNvSpPr/>
      </dsp:nvSpPr>
      <dsp:spPr>
        <a:xfrm>
          <a:off x="6822283" y="1648018"/>
          <a:ext cx="1622812" cy="81140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Execução em tempo real</a:t>
          </a:r>
        </a:p>
      </dsp:txBody>
      <dsp:txXfrm>
        <a:off x="6846048" y="1671783"/>
        <a:ext cx="1575282" cy="763876"/>
      </dsp:txXfrm>
    </dsp:sp>
    <dsp:sp modelId="{E63E7564-F4E5-4A61-8D13-89E9F399C33B}">
      <dsp:nvSpPr>
        <dsp:cNvPr id="0" name=""/>
        <dsp:cNvSpPr/>
      </dsp:nvSpPr>
      <dsp:spPr>
        <a:xfrm rot="2142401">
          <a:off x="3826082" y="2739071"/>
          <a:ext cx="799400" cy="28975"/>
        </a:xfrm>
        <a:custGeom>
          <a:avLst/>
          <a:gdLst/>
          <a:ahLst/>
          <a:cxnLst/>
          <a:rect l="0" t="0" r="0" b="0"/>
          <a:pathLst>
            <a:path>
              <a:moveTo>
                <a:pt x="0" y="14487"/>
              </a:moveTo>
              <a:lnTo>
                <a:pt x="799400" y="14487"/>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4205797" y="2733574"/>
        <a:ext cx="39970" cy="39970"/>
      </dsp:txXfrm>
    </dsp:sp>
    <dsp:sp modelId="{20A6BA9F-C288-4016-9314-C19CF8E7E5AB}">
      <dsp:nvSpPr>
        <dsp:cNvPr id="0" name=""/>
        <dsp:cNvSpPr/>
      </dsp:nvSpPr>
      <dsp:spPr>
        <a:xfrm>
          <a:off x="4550345" y="2581135"/>
          <a:ext cx="1622812" cy="81140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Relatórios LRF</a:t>
          </a:r>
        </a:p>
      </dsp:txBody>
      <dsp:txXfrm>
        <a:off x="4574110" y="2604900"/>
        <a:ext cx="1575282" cy="763876"/>
      </dsp:txXfrm>
    </dsp:sp>
    <dsp:sp modelId="{33922EB4-6EA5-41AF-A560-A953E3459E41}">
      <dsp:nvSpPr>
        <dsp:cNvPr id="0" name=""/>
        <dsp:cNvSpPr/>
      </dsp:nvSpPr>
      <dsp:spPr>
        <a:xfrm>
          <a:off x="6173158" y="2972350"/>
          <a:ext cx="649125" cy="28975"/>
        </a:xfrm>
        <a:custGeom>
          <a:avLst/>
          <a:gdLst/>
          <a:ahLst/>
          <a:cxnLst/>
          <a:rect l="0" t="0" r="0" b="0"/>
          <a:pathLst>
            <a:path>
              <a:moveTo>
                <a:pt x="0" y="14487"/>
              </a:moveTo>
              <a:lnTo>
                <a:pt x="649125" y="14487"/>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6481492" y="2970610"/>
        <a:ext cx="32456" cy="32456"/>
      </dsp:txXfrm>
    </dsp:sp>
    <dsp:sp modelId="{88DD1404-FD16-46EE-AF58-DF64AF6AB5D4}">
      <dsp:nvSpPr>
        <dsp:cNvPr id="0" name=""/>
        <dsp:cNvSpPr/>
      </dsp:nvSpPr>
      <dsp:spPr>
        <a:xfrm>
          <a:off x="6822283" y="2581135"/>
          <a:ext cx="1622812" cy="81140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RREO e RGF  (e versões simplificadas)</a:t>
          </a:r>
        </a:p>
      </dsp:txBody>
      <dsp:txXfrm>
        <a:off x="6846048" y="2604900"/>
        <a:ext cx="1575282" cy="763876"/>
      </dsp:txXfrm>
    </dsp:sp>
    <dsp:sp modelId="{C3BC9D48-BC61-42A1-8778-34F8DED35003}">
      <dsp:nvSpPr>
        <dsp:cNvPr id="0" name=""/>
        <dsp:cNvSpPr/>
      </dsp:nvSpPr>
      <dsp:spPr>
        <a:xfrm rot="3907178">
          <a:off x="3454346" y="3205630"/>
          <a:ext cx="1542872" cy="28975"/>
        </a:xfrm>
        <a:custGeom>
          <a:avLst/>
          <a:gdLst/>
          <a:ahLst/>
          <a:cxnLst/>
          <a:rect l="0" t="0" r="0" b="0"/>
          <a:pathLst>
            <a:path>
              <a:moveTo>
                <a:pt x="0" y="14487"/>
              </a:moveTo>
              <a:lnTo>
                <a:pt x="1542872" y="14487"/>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4187211" y="3181546"/>
        <a:ext cx="77143" cy="77143"/>
      </dsp:txXfrm>
    </dsp:sp>
    <dsp:sp modelId="{8043A32B-DB04-4751-B513-D6B0C7BEB954}">
      <dsp:nvSpPr>
        <dsp:cNvPr id="0" name=""/>
        <dsp:cNvSpPr/>
      </dsp:nvSpPr>
      <dsp:spPr>
        <a:xfrm>
          <a:off x="4550345" y="3514252"/>
          <a:ext cx="1622812" cy="81140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Prestações de contas</a:t>
          </a:r>
        </a:p>
      </dsp:txBody>
      <dsp:txXfrm>
        <a:off x="4574110" y="3538017"/>
        <a:ext cx="1575282" cy="763876"/>
      </dsp:txXfrm>
    </dsp:sp>
    <dsp:sp modelId="{145B165A-467E-4563-A921-B289F8F1432A}">
      <dsp:nvSpPr>
        <dsp:cNvPr id="0" name=""/>
        <dsp:cNvSpPr/>
      </dsp:nvSpPr>
      <dsp:spPr>
        <a:xfrm>
          <a:off x="6173158" y="3905468"/>
          <a:ext cx="649125" cy="28975"/>
        </a:xfrm>
        <a:custGeom>
          <a:avLst/>
          <a:gdLst/>
          <a:ahLst/>
          <a:cxnLst/>
          <a:rect l="0" t="0" r="0" b="0"/>
          <a:pathLst>
            <a:path>
              <a:moveTo>
                <a:pt x="0" y="14487"/>
              </a:moveTo>
              <a:lnTo>
                <a:pt x="649125" y="14487"/>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pt-BR" sz="1800" kern="1200"/>
        </a:p>
      </dsp:txBody>
      <dsp:txXfrm>
        <a:off x="6481492" y="3903727"/>
        <a:ext cx="32456" cy="32456"/>
      </dsp:txXfrm>
    </dsp:sp>
    <dsp:sp modelId="{1D39D829-FCE0-4479-8361-332ECA70D295}">
      <dsp:nvSpPr>
        <dsp:cNvPr id="0" name=""/>
        <dsp:cNvSpPr/>
      </dsp:nvSpPr>
      <dsp:spPr>
        <a:xfrm>
          <a:off x="6822283" y="3514252"/>
          <a:ext cx="1622812" cy="811406"/>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Parecer prévio (TCE)</a:t>
          </a:r>
        </a:p>
      </dsp:txBody>
      <dsp:txXfrm>
        <a:off x="6846048" y="3538017"/>
        <a:ext cx="1575282" cy="763876"/>
      </dsp:txXfrm>
    </dsp:sp>
    <dsp:sp modelId="{979A54CC-FABC-4223-AC9C-72E87AE92986}">
      <dsp:nvSpPr>
        <dsp:cNvPr id="0" name=""/>
        <dsp:cNvSpPr/>
      </dsp:nvSpPr>
      <dsp:spPr>
        <a:xfrm rot="3310531">
          <a:off x="1385498" y="2972350"/>
          <a:ext cx="1136693" cy="28975"/>
        </a:xfrm>
        <a:custGeom>
          <a:avLst/>
          <a:gdLst/>
          <a:ahLst/>
          <a:cxnLst/>
          <a:rect l="0" t="0" r="0" b="0"/>
          <a:pathLst>
            <a:path>
              <a:moveTo>
                <a:pt x="0" y="14487"/>
              </a:moveTo>
              <a:lnTo>
                <a:pt x="1136693" y="14487"/>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1925427" y="2958421"/>
        <a:ext cx="56834" cy="56834"/>
      </dsp:txXfrm>
    </dsp:sp>
    <dsp:sp modelId="{B098AC32-DEC2-4CF3-B0B3-DDADA0708138}">
      <dsp:nvSpPr>
        <dsp:cNvPr id="0" name=""/>
        <dsp:cNvSpPr/>
      </dsp:nvSpPr>
      <dsp:spPr>
        <a:xfrm>
          <a:off x="2278407" y="3047694"/>
          <a:ext cx="1622812" cy="811406"/>
        </a:xfrm>
        <a:prstGeom prst="roundRect">
          <a:avLst>
            <a:gd name="adj" fmla="val 10000"/>
          </a:avLst>
        </a:prstGeom>
        <a:solidFill>
          <a:srgbClr val="FF0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pt-BR" sz="1800" kern="1200" dirty="0"/>
            <a:t>Adoção de SIAFIC</a:t>
          </a:r>
        </a:p>
      </dsp:txBody>
      <dsp:txXfrm>
        <a:off x="2302172" y="3071459"/>
        <a:ext cx="1575282" cy="7638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0F1A4-C833-483D-9ADE-19FEA0C96794}">
      <dsp:nvSpPr>
        <dsp:cNvPr id="0" name=""/>
        <dsp:cNvSpPr/>
      </dsp:nvSpPr>
      <dsp:spPr>
        <a:xfrm>
          <a:off x="225871" y="567674"/>
          <a:ext cx="1968995" cy="98449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Créditos Orçamentários</a:t>
          </a:r>
        </a:p>
      </dsp:txBody>
      <dsp:txXfrm>
        <a:off x="254706" y="596509"/>
        <a:ext cx="1911325" cy="926827"/>
      </dsp:txXfrm>
    </dsp:sp>
    <dsp:sp modelId="{A83566A8-AE3C-450D-9807-9DFDC89945C3}">
      <dsp:nvSpPr>
        <dsp:cNvPr id="0" name=""/>
        <dsp:cNvSpPr/>
      </dsp:nvSpPr>
      <dsp:spPr>
        <a:xfrm rot="19457599">
          <a:off x="2103701" y="749633"/>
          <a:ext cx="969930" cy="54492"/>
        </a:xfrm>
        <a:custGeom>
          <a:avLst/>
          <a:gdLst/>
          <a:ahLst/>
          <a:cxnLst/>
          <a:rect l="0" t="0" r="0" b="0"/>
          <a:pathLst>
            <a:path>
              <a:moveTo>
                <a:pt x="0" y="27246"/>
              </a:moveTo>
              <a:lnTo>
                <a:pt x="969930" y="27246"/>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564418" y="752631"/>
        <a:ext cx="48496" cy="48496"/>
      </dsp:txXfrm>
    </dsp:sp>
    <dsp:sp modelId="{239E7B1D-C376-4178-BA23-96D3F86DD142}">
      <dsp:nvSpPr>
        <dsp:cNvPr id="0" name=""/>
        <dsp:cNvSpPr/>
      </dsp:nvSpPr>
      <dsp:spPr>
        <a:xfrm>
          <a:off x="2982466" y="1587"/>
          <a:ext cx="1968995" cy="98449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Crédito Inicial (LOA)</a:t>
          </a:r>
        </a:p>
      </dsp:txBody>
      <dsp:txXfrm>
        <a:off x="3011301" y="30422"/>
        <a:ext cx="1911325" cy="926827"/>
      </dsp:txXfrm>
    </dsp:sp>
    <dsp:sp modelId="{1304A583-A4E8-40F1-82FC-5335AB8A8A3F}">
      <dsp:nvSpPr>
        <dsp:cNvPr id="0" name=""/>
        <dsp:cNvSpPr/>
      </dsp:nvSpPr>
      <dsp:spPr>
        <a:xfrm rot="2142401">
          <a:off x="2103701" y="1315720"/>
          <a:ext cx="969930" cy="54492"/>
        </a:xfrm>
        <a:custGeom>
          <a:avLst/>
          <a:gdLst/>
          <a:ahLst/>
          <a:cxnLst/>
          <a:rect l="0" t="0" r="0" b="0"/>
          <a:pathLst>
            <a:path>
              <a:moveTo>
                <a:pt x="0" y="27246"/>
              </a:moveTo>
              <a:lnTo>
                <a:pt x="969930" y="27246"/>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564418" y="1318718"/>
        <a:ext cx="48496" cy="48496"/>
      </dsp:txXfrm>
    </dsp:sp>
    <dsp:sp modelId="{7254495F-F7DE-44B7-AC04-23FA09E72F33}">
      <dsp:nvSpPr>
        <dsp:cNvPr id="0" name=""/>
        <dsp:cNvSpPr/>
      </dsp:nvSpPr>
      <dsp:spPr>
        <a:xfrm>
          <a:off x="2982466" y="1133760"/>
          <a:ext cx="1968995" cy="98449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Créditos Adicionais</a:t>
          </a:r>
        </a:p>
      </dsp:txBody>
      <dsp:txXfrm>
        <a:off x="3011301" y="1162595"/>
        <a:ext cx="1911325" cy="926827"/>
      </dsp:txXfrm>
    </dsp:sp>
    <dsp:sp modelId="{59909C38-2EB4-4B9E-ABBA-7D4CC1D63C11}">
      <dsp:nvSpPr>
        <dsp:cNvPr id="0" name=""/>
        <dsp:cNvSpPr/>
      </dsp:nvSpPr>
      <dsp:spPr>
        <a:xfrm rot="18289469">
          <a:off x="4655673" y="1032677"/>
          <a:ext cx="1379175" cy="54492"/>
        </a:xfrm>
        <a:custGeom>
          <a:avLst/>
          <a:gdLst/>
          <a:ahLst/>
          <a:cxnLst/>
          <a:rect l="0" t="0" r="0" b="0"/>
          <a:pathLst>
            <a:path>
              <a:moveTo>
                <a:pt x="0" y="27246"/>
              </a:moveTo>
              <a:lnTo>
                <a:pt x="1379175" y="27246"/>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5310781" y="1025443"/>
        <a:ext cx="68958" cy="68958"/>
      </dsp:txXfrm>
    </dsp:sp>
    <dsp:sp modelId="{546617A6-26F2-4BF8-A6E1-8857367F6B3D}">
      <dsp:nvSpPr>
        <dsp:cNvPr id="0" name=""/>
        <dsp:cNvSpPr/>
      </dsp:nvSpPr>
      <dsp:spPr>
        <a:xfrm>
          <a:off x="5739060" y="1587"/>
          <a:ext cx="1968995" cy="98449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Suplementares</a:t>
          </a:r>
        </a:p>
      </dsp:txBody>
      <dsp:txXfrm>
        <a:off x="5767895" y="30422"/>
        <a:ext cx="1911325" cy="926827"/>
      </dsp:txXfrm>
    </dsp:sp>
    <dsp:sp modelId="{0285E2BE-3A66-4F38-A20C-80BD2E351305}">
      <dsp:nvSpPr>
        <dsp:cNvPr id="0" name=""/>
        <dsp:cNvSpPr/>
      </dsp:nvSpPr>
      <dsp:spPr>
        <a:xfrm>
          <a:off x="4951461" y="1598763"/>
          <a:ext cx="787598" cy="54492"/>
        </a:xfrm>
        <a:custGeom>
          <a:avLst/>
          <a:gdLst/>
          <a:ahLst/>
          <a:cxnLst/>
          <a:rect l="0" t="0" r="0" b="0"/>
          <a:pathLst>
            <a:path>
              <a:moveTo>
                <a:pt x="0" y="27246"/>
              </a:moveTo>
              <a:lnTo>
                <a:pt x="787598" y="27246"/>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5325571" y="1606319"/>
        <a:ext cx="39379" cy="39379"/>
      </dsp:txXfrm>
    </dsp:sp>
    <dsp:sp modelId="{20B6307D-813A-4A66-8A16-0D0AA2CE6A2A}">
      <dsp:nvSpPr>
        <dsp:cNvPr id="0" name=""/>
        <dsp:cNvSpPr/>
      </dsp:nvSpPr>
      <dsp:spPr>
        <a:xfrm>
          <a:off x="5739060" y="1133760"/>
          <a:ext cx="1968995" cy="98449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Especiais</a:t>
          </a:r>
        </a:p>
      </dsp:txBody>
      <dsp:txXfrm>
        <a:off x="5767895" y="1162595"/>
        <a:ext cx="1911325" cy="926827"/>
      </dsp:txXfrm>
    </dsp:sp>
    <dsp:sp modelId="{27553232-ECCC-481B-84F7-DE25C9D7D2FD}">
      <dsp:nvSpPr>
        <dsp:cNvPr id="0" name=""/>
        <dsp:cNvSpPr/>
      </dsp:nvSpPr>
      <dsp:spPr>
        <a:xfrm rot="3310531">
          <a:off x="4655673" y="2164849"/>
          <a:ext cx="1379175" cy="54492"/>
        </a:xfrm>
        <a:custGeom>
          <a:avLst/>
          <a:gdLst/>
          <a:ahLst/>
          <a:cxnLst/>
          <a:rect l="0" t="0" r="0" b="0"/>
          <a:pathLst>
            <a:path>
              <a:moveTo>
                <a:pt x="0" y="27246"/>
              </a:moveTo>
              <a:lnTo>
                <a:pt x="1379175" y="27246"/>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5310781" y="2157616"/>
        <a:ext cx="68958" cy="68958"/>
      </dsp:txXfrm>
    </dsp:sp>
    <dsp:sp modelId="{3F3F97BC-6E83-4617-8A6F-816E4EDA0334}">
      <dsp:nvSpPr>
        <dsp:cNvPr id="0" name=""/>
        <dsp:cNvSpPr/>
      </dsp:nvSpPr>
      <dsp:spPr>
        <a:xfrm>
          <a:off x="5739060" y="2265933"/>
          <a:ext cx="1968995" cy="984497"/>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pt-BR" sz="2100" kern="1200" dirty="0"/>
            <a:t>Extraordinários</a:t>
          </a:r>
        </a:p>
      </dsp:txBody>
      <dsp:txXfrm>
        <a:off x="5767895" y="2294768"/>
        <a:ext cx="1911325" cy="92682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74ABA-526D-4DC2-A284-80AF855F6C7A}">
      <dsp:nvSpPr>
        <dsp:cNvPr id="0" name=""/>
        <dsp:cNvSpPr/>
      </dsp:nvSpPr>
      <dsp:spPr>
        <a:xfrm>
          <a:off x="0" y="548869"/>
          <a:ext cx="7920880" cy="68211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pt-BR" sz="1600" kern="1200" dirty="0"/>
            <a:t>Início de programas ou projetos não incluídos na LOA;</a:t>
          </a:r>
        </a:p>
      </dsp:txBody>
      <dsp:txXfrm>
        <a:off x="33298" y="582167"/>
        <a:ext cx="7854284" cy="615514"/>
      </dsp:txXfrm>
    </dsp:sp>
    <dsp:sp modelId="{C60951F1-8D79-493A-AA99-F9CD736CFD04}">
      <dsp:nvSpPr>
        <dsp:cNvPr id="0" name=""/>
        <dsp:cNvSpPr/>
      </dsp:nvSpPr>
      <dsp:spPr>
        <a:xfrm>
          <a:off x="0" y="1277060"/>
          <a:ext cx="7920880" cy="68211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pt-BR" sz="1600" kern="1200" dirty="0"/>
            <a:t>Início de investimentos cuja execução ultrapassará um exercício financeiro sem prévia inclusão no PPA, ou em lei que autorize a inclusão (crime de responsabilidade);</a:t>
          </a:r>
        </a:p>
      </dsp:txBody>
      <dsp:txXfrm>
        <a:off x="33298" y="1310358"/>
        <a:ext cx="7854284" cy="615514"/>
      </dsp:txXfrm>
    </dsp:sp>
    <dsp:sp modelId="{867D199E-E399-4F0C-B7E7-95038DB12710}">
      <dsp:nvSpPr>
        <dsp:cNvPr id="0" name=""/>
        <dsp:cNvSpPr/>
      </dsp:nvSpPr>
      <dsp:spPr>
        <a:xfrm>
          <a:off x="0" y="2005250"/>
          <a:ext cx="7920880" cy="68211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pt-BR" sz="1600" kern="1200" dirty="0"/>
            <a:t>Realização de despesas / assunção de obrigações que excedam os créditos orçamentários ou adicionais;</a:t>
          </a:r>
        </a:p>
      </dsp:txBody>
      <dsp:txXfrm>
        <a:off x="33298" y="2038548"/>
        <a:ext cx="7854284" cy="615514"/>
      </dsp:txXfrm>
    </dsp:sp>
    <dsp:sp modelId="{A9402F43-2A3C-48D8-AB3A-94A0BCF10BD7}">
      <dsp:nvSpPr>
        <dsp:cNvPr id="0" name=""/>
        <dsp:cNvSpPr/>
      </dsp:nvSpPr>
      <dsp:spPr>
        <a:xfrm>
          <a:off x="0" y="2733440"/>
          <a:ext cx="7920880" cy="68211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pt-BR" sz="1600" kern="1200" dirty="0"/>
            <a:t>Abertura de crédito suplementar ou especial sem prévia autorização legislativa e sem indicação dos recursos correspondentes;</a:t>
          </a:r>
        </a:p>
      </dsp:txBody>
      <dsp:txXfrm>
        <a:off x="33298" y="2766738"/>
        <a:ext cx="7854284" cy="615514"/>
      </dsp:txXfrm>
    </dsp:sp>
    <dsp:sp modelId="{3692A6B5-42EA-4DAF-8469-044616B2C7E8}">
      <dsp:nvSpPr>
        <dsp:cNvPr id="0" name=""/>
        <dsp:cNvSpPr/>
      </dsp:nvSpPr>
      <dsp:spPr>
        <a:xfrm>
          <a:off x="0" y="3461630"/>
          <a:ext cx="7920880" cy="68211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pt-BR" sz="1600" kern="1200" dirty="0"/>
            <a:t>Instituição de fundos de qualquer natureza, sem prévia autorização legislativa.</a:t>
          </a:r>
        </a:p>
      </dsp:txBody>
      <dsp:txXfrm>
        <a:off x="33298" y="3494928"/>
        <a:ext cx="7854284" cy="61551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4A814-F5CA-4BF6-88B2-79750BF8627D}">
      <dsp:nvSpPr>
        <dsp:cNvPr id="0" name=""/>
        <dsp:cNvSpPr/>
      </dsp:nvSpPr>
      <dsp:spPr>
        <a:xfrm>
          <a:off x="5165277" y="3525511"/>
          <a:ext cx="2561180" cy="1659064"/>
        </a:xfrm>
        <a:prstGeom prst="roundRect">
          <a:avLst>
            <a:gd name="adj" fmla="val 10000"/>
          </a:avLst>
        </a:prstGeom>
        <a:solidFill>
          <a:schemeClr val="lt1">
            <a:alpha val="90000"/>
            <a:hueOff val="0"/>
            <a:satOff val="0"/>
            <a:lumOff val="0"/>
            <a:alphaOff val="0"/>
          </a:schemeClr>
        </a:solidFill>
        <a:ln w="28575" cap="flat" cmpd="sng" algn="ctr">
          <a:solidFill>
            <a:schemeClr val="accent1">
              <a:shade val="80000"/>
              <a:hueOff val="118740"/>
              <a:satOff val="-994"/>
              <a:lumOff val="161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pt-BR" sz="1100" kern="1200" dirty="0"/>
            <a:t>  Legislativo delibera quanto ao projeto, aprova (com ou sem emendas), e devolve ao Executivo, para sanção.</a:t>
          </a:r>
        </a:p>
      </dsp:txBody>
      <dsp:txXfrm>
        <a:off x="5970076" y="3976721"/>
        <a:ext cx="1719938" cy="1171410"/>
      </dsp:txXfrm>
    </dsp:sp>
    <dsp:sp modelId="{4893688F-6A59-4449-A4AB-C1A682B0AFEA}">
      <dsp:nvSpPr>
        <dsp:cNvPr id="0" name=""/>
        <dsp:cNvSpPr/>
      </dsp:nvSpPr>
      <dsp:spPr>
        <a:xfrm>
          <a:off x="986509" y="3525511"/>
          <a:ext cx="2561180" cy="1659064"/>
        </a:xfrm>
        <a:prstGeom prst="roundRect">
          <a:avLst>
            <a:gd name="adj" fmla="val 10000"/>
          </a:avLst>
        </a:prstGeom>
        <a:solidFill>
          <a:schemeClr val="lt1">
            <a:alpha val="90000"/>
            <a:hueOff val="0"/>
            <a:satOff val="0"/>
            <a:lumOff val="0"/>
            <a:alphaOff val="0"/>
          </a:schemeClr>
        </a:solidFill>
        <a:ln w="28575" cap="flat" cmpd="sng" algn="ctr">
          <a:solidFill>
            <a:schemeClr val="accent1">
              <a:shade val="80000"/>
              <a:hueOff val="178110"/>
              <a:satOff val="-1491"/>
              <a:lumOff val="242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pt-BR" sz="1100" kern="1200" dirty="0"/>
            <a:t>Uma vez sancionada a lei, passa a ser executada pelos Poderes e órgãos.</a:t>
          </a:r>
        </a:p>
      </dsp:txBody>
      <dsp:txXfrm>
        <a:off x="1022953" y="3976721"/>
        <a:ext cx="1719938" cy="1171410"/>
      </dsp:txXfrm>
    </dsp:sp>
    <dsp:sp modelId="{7637FC0C-FA86-49EF-B187-D6E9C159EE93}">
      <dsp:nvSpPr>
        <dsp:cNvPr id="0" name=""/>
        <dsp:cNvSpPr/>
      </dsp:nvSpPr>
      <dsp:spPr>
        <a:xfrm>
          <a:off x="5165277" y="0"/>
          <a:ext cx="2561180" cy="1659064"/>
        </a:xfrm>
        <a:prstGeom prst="roundRect">
          <a:avLst>
            <a:gd name="adj" fmla="val 10000"/>
          </a:avLst>
        </a:prstGeom>
        <a:solidFill>
          <a:schemeClr val="lt1">
            <a:alpha val="90000"/>
            <a:hueOff val="0"/>
            <a:satOff val="0"/>
            <a:lumOff val="0"/>
            <a:alphaOff val="0"/>
          </a:schemeClr>
        </a:solidFill>
        <a:ln w="28575" cap="flat" cmpd="sng" algn="ctr">
          <a:solidFill>
            <a:schemeClr val="accent1">
              <a:shade val="80000"/>
              <a:hueOff val="59370"/>
              <a:satOff val="-497"/>
              <a:lumOff val="80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pt-BR" sz="1100" kern="1200" dirty="0"/>
            <a:t>Executivo reúne as propostas em projeto único, e encaminha ao Legislativo</a:t>
          </a:r>
        </a:p>
      </dsp:txBody>
      <dsp:txXfrm>
        <a:off x="5970076" y="36444"/>
        <a:ext cx="1719938" cy="1171410"/>
      </dsp:txXfrm>
    </dsp:sp>
    <dsp:sp modelId="{37EF2222-E14B-4D09-B9C7-8651085010CE}">
      <dsp:nvSpPr>
        <dsp:cNvPr id="0" name=""/>
        <dsp:cNvSpPr/>
      </dsp:nvSpPr>
      <dsp:spPr>
        <a:xfrm>
          <a:off x="986509" y="0"/>
          <a:ext cx="2561180" cy="1659064"/>
        </a:xfrm>
        <a:prstGeom prst="roundRect">
          <a:avLst>
            <a:gd name="adj" fmla="val 10000"/>
          </a:avLst>
        </a:prstGeom>
        <a:solidFill>
          <a:schemeClr val="lt1">
            <a:alpha val="90000"/>
            <a:hueOff val="0"/>
            <a:satOff val="0"/>
            <a:lumOff val="0"/>
            <a:alphaOff val="0"/>
          </a:scheme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pt-BR" sz="1100" kern="1200" dirty="0"/>
            <a:t>Executivo recebe propostas (PPA, LDO, LOA) de Poderes e órgãos</a:t>
          </a:r>
        </a:p>
      </dsp:txBody>
      <dsp:txXfrm>
        <a:off x="1022953" y="36444"/>
        <a:ext cx="1719938" cy="1171410"/>
      </dsp:txXfrm>
    </dsp:sp>
    <dsp:sp modelId="{88445D2B-0654-4F37-802E-C4397E804B35}">
      <dsp:nvSpPr>
        <dsp:cNvPr id="0" name=""/>
        <dsp:cNvSpPr/>
      </dsp:nvSpPr>
      <dsp:spPr>
        <a:xfrm>
          <a:off x="2059716" y="295520"/>
          <a:ext cx="2244921" cy="2244921"/>
        </a:xfrm>
        <a:prstGeom prst="pieWedge">
          <a:avLst/>
        </a:prstGeom>
        <a:solidFill>
          <a:schemeClr val="accent1">
            <a:shade val="8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kern="1200"/>
            <a:t>Avaliação</a:t>
          </a:r>
          <a:endParaRPr lang="pt-BR" sz="2000" kern="1200" dirty="0"/>
        </a:p>
      </dsp:txBody>
      <dsp:txXfrm>
        <a:off x="2717238" y="953042"/>
        <a:ext cx="1587399" cy="1587399"/>
      </dsp:txXfrm>
    </dsp:sp>
    <dsp:sp modelId="{EF8A6490-0432-455C-949F-45812D77324C}">
      <dsp:nvSpPr>
        <dsp:cNvPr id="0" name=""/>
        <dsp:cNvSpPr/>
      </dsp:nvSpPr>
      <dsp:spPr>
        <a:xfrm rot="5400000">
          <a:off x="4408329" y="295520"/>
          <a:ext cx="2244921" cy="2244921"/>
        </a:xfrm>
        <a:prstGeom prst="pieWedge">
          <a:avLst/>
        </a:prstGeom>
        <a:solidFill>
          <a:schemeClr val="accent1">
            <a:shade val="80000"/>
            <a:hueOff val="59370"/>
            <a:satOff val="-497"/>
            <a:lumOff val="8068"/>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kern="1200"/>
            <a:t>Elaboração</a:t>
          </a:r>
          <a:endParaRPr lang="pt-BR" sz="2000" kern="1200" dirty="0"/>
        </a:p>
      </dsp:txBody>
      <dsp:txXfrm rot="-5400000">
        <a:off x="4408329" y="953042"/>
        <a:ext cx="1587399" cy="1587399"/>
      </dsp:txXfrm>
    </dsp:sp>
    <dsp:sp modelId="{5656FB8E-F148-4B86-9B7E-9953BD37108F}">
      <dsp:nvSpPr>
        <dsp:cNvPr id="0" name=""/>
        <dsp:cNvSpPr/>
      </dsp:nvSpPr>
      <dsp:spPr>
        <a:xfrm rot="10800000">
          <a:off x="4408329" y="2644133"/>
          <a:ext cx="2244921" cy="2244921"/>
        </a:xfrm>
        <a:prstGeom prst="pieWedge">
          <a:avLst/>
        </a:prstGeom>
        <a:solidFill>
          <a:schemeClr val="accent1">
            <a:shade val="80000"/>
            <a:hueOff val="118740"/>
            <a:satOff val="-994"/>
            <a:lumOff val="1613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kern="1200"/>
            <a:t>Aprovação</a:t>
          </a:r>
          <a:endParaRPr lang="pt-BR" sz="2000" kern="1200" dirty="0"/>
        </a:p>
      </dsp:txBody>
      <dsp:txXfrm rot="10800000">
        <a:off x="4408329" y="2644133"/>
        <a:ext cx="1587399" cy="1587399"/>
      </dsp:txXfrm>
    </dsp:sp>
    <dsp:sp modelId="{71226068-9AE4-4F6F-A79F-A9DD84054715}">
      <dsp:nvSpPr>
        <dsp:cNvPr id="0" name=""/>
        <dsp:cNvSpPr/>
      </dsp:nvSpPr>
      <dsp:spPr>
        <a:xfrm rot="16200000">
          <a:off x="2059716" y="2644133"/>
          <a:ext cx="2244921" cy="2244921"/>
        </a:xfrm>
        <a:prstGeom prst="pieWedge">
          <a:avLst/>
        </a:prstGeom>
        <a:solidFill>
          <a:schemeClr val="accent1">
            <a:shade val="80000"/>
            <a:hueOff val="178110"/>
            <a:satOff val="-1491"/>
            <a:lumOff val="24204"/>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kern="1200"/>
            <a:t>Execução</a:t>
          </a:r>
          <a:endParaRPr lang="pt-BR" sz="2000" kern="1200" dirty="0"/>
        </a:p>
      </dsp:txBody>
      <dsp:txXfrm rot="5400000">
        <a:off x="2717238" y="2644133"/>
        <a:ext cx="1587399" cy="1587399"/>
      </dsp:txXfrm>
    </dsp:sp>
    <dsp:sp modelId="{DDE16418-4435-403D-8494-FD0932C9A6A5}">
      <dsp:nvSpPr>
        <dsp:cNvPr id="0" name=""/>
        <dsp:cNvSpPr/>
      </dsp:nvSpPr>
      <dsp:spPr>
        <a:xfrm>
          <a:off x="3968936" y="2125676"/>
          <a:ext cx="775094" cy="673994"/>
        </a:xfrm>
        <a:prstGeom prst="circularArrow">
          <a:avLst/>
        </a:prstGeom>
        <a:solidFill>
          <a:schemeClr val="accent1">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81BD7-569D-4321-9695-D6D36E13CBCA}">
      <dsp:nvSpPr>
        <dsp:cNvPr id="0" name=""/>
        <dsp:cNvSpPr/>
      </dsp:nvSpPr>
      <dsp:spPr>
        <a:xfrm rot="10800000">
          <a:off x="3968936" y="2384904"/>
          <a:ext cx="775094" cy="673994"/>
        </a:xfrm>
        <a:prstGeom prst="circularArrow">
          <a:avLst/>
        </a:prstGeom>
        <a:solidFill>
          <a:schemeClr val="accent1">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F343B-E833-4ED8-AE67-74D961E3FACF}">
      <dsp:nvSpPr>
        <dsp:cNvPr id="0" name=""/>
        <dsp:cNvSpPr/>
      </dsp:nvSpPr>
      <dsp:spPr>
        <a:xfrm>
          <a:off x="0" y="41995"/>
          <a:ext cx="8424936" cy="1038959"/>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dirty="0"/>
            <a:t>E se o Chefe do Executivo não encaminhar o PLOA ao Legislativo no prazo?</a:t>
          </a:r>
        </a:p>
      </dsp:txBody>
      <dsp:txXfrm>
        <a:off x="50718" y="92713"/>
        <a:ext cx="8323500" cy="937523"/>
      </dsp:txXfrm>
    </dsp:sp>
    <dsp:sp modelId="{AF0FE2A7-3012-4460-A6DE-023F690A108B}">
      <dsp:nvSpPr>
        <dsp:cNvPr id="0" name=""/>
        <dsp:cNvSpPr/>
      </dsp:nvSpPr>
      <dsp:spPr>
        <a:xfrm>
          <a:off x="0" y="1080955"/>
          <a:ext cx="8424936"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pt-BR" sz="1900" kern="1200" dirty="0"/>
            <a:t>Art. 32, Lei 4.320/64: Novo PLOA = LOA vigente</a:t>
          </a:r>
        </a:p>
      </dsp:txBody>
      <dsp:txXfrm>
        <a:off x="0" y="1080955"/>
        <a:ext cx="8424936" cy="397440"/>
      </dsp:txXfrm>
    </dsp:sp>
    <dsp:sp modelId="{EED461E1-26CD-432E-A887-FCB61AB3084F}">
      <dsp:nvSpPr>
        <dsp:cNvPr id="0" name=""/>
        <dsp:cNvSpPr/>
      </dsp:nvSpPr>
      <dsp:spPr>
        <a:xfrm>
          <a:off x="0" y="1478395"/>
          <a:ext cx="8424936" cy="1038959"/>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pt-BR" sz="2400" kern="1200" dirty="0"/>
            <a:t>E se o PLOA não for aprovado até o encerramento do exercício financeiro?</a:t>
          </a:r>
        </a:p>
      </dsp:txBody>
      <dsp:txXfrm>
        <a:off x="50718" y="1529113"/>
        <a:ext cx="8323500" cy="937523"/>
      </dsp:txXfrm>
    </dsp:sp>
    <dsp:sp modelId="{D72DCB49-695E-412A-B912-D6BE780D27B8}">
      <dsp:nvSpPr>
        <dsp:cNvPr id="0" name=""/>
        <dsp:cNvSpPr/>
      </dsp:nvSpPr>
      <dsp:spPr>
        <a:xfrm>
          <a:off x="0" y="2517356"/>
          <a:ext cx="8424936"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pt-BR" sz="1900" u="sng" kern="1200" dirty="0"/>
            <a:t>Na União</a:t>
          </a:r>
          <a:r>
            <a:rPr lang="pt-BR" sz="1900" kern="1200" dirty="0"/>
            <a:t>: 1/12 do PLOA para despesas inadiáveis (LDO/2021), entre outras regras;</a:t>
          </a:r>
        </a:p>
        <a:p>
          <a:pPr marL="171450" lvl="1" indent="-171450" algn="l" defTabSz="844550">
            <a:lnSpc>
              <a:spcPct val="90000"/>
            </a:lnSpc>
            <a:spcBef>
              <a:spcPct val="0"/>
            </a:spcBef>
            <a:spcAft>
              <a:spcPct val="20000"/>
            </a:spcAft>
            <a:buChar char="•"/>
          </a:pPr>
          <a:r>
            <a:rPr lang="pt-BR" sz="1900" u="sng" kern="1200" dirty="0"/>
            <a:t>No Estado do Piauí</a:t>
          </a:r>
          <a:r>
            <a:rPr lang="pt-BR" sz="1900" kern="1200" dirty="0"/>
            <a:t>: Será executada no ano seguinte a programação financeira e orçamentária da LOA do ano encerrado (art. 52, LDO/2021).</a:t>
          </a:r>
        </a:p>
        <a:p>
          <a:pPr marL="171450" lvl="1" indent="-171450" algn="l" defTabSz="844550">
            <a:lnSpc>
              <a:spcPct val="90000"/>
            </a:lnSpc>
            <a:spcBef>
              <a:spcPct val="0"/>
            </a:spcBef>
            <a:spcAft>
              <a:spcPct val="20000"/>
            </a:spcAft>
            <a:buChar char="•"/>
          </a:pPr>
          <a:r>
            <a:rPr lang="pt-BR" sz="1900" kern="1200" dirty="0"/>
            <a:t>Nos Municípios: Lei Orgânica + LDO referente ao ano.</a:t>
          </a:r>
        </a:p>
      </dsp:txBody>
      <dsp:txXfrm>
        <a:off x="0" y="2517356"/>
        <a:ext cx="8424936" cy="16891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E5FE6-150A-4D95-AE4C-A57E81F4429D}">
      <dsp:nvSpPr>
        <dsp:cNvPr id="0" name=""/>
        <dsp:cNvSpPr/>
      </dsp:nvSpPr>
      <dsp:spPr>
        <a:xfrm>
          <a:off x="0" y="0"/>
          <a:ext cx="8424936" cy="1919744"/>
        </a:xfrm>
        <a:prstGeom prst="roundRect">
          <a:avLst>
            <a:gd name="adj" fmla="val 10000"/>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pt-BR" sz="1300" b="1" kern="1200" dirty="0">
              <a:latin typeface="+mn-lt"/>
            </a:rPr>
            <a:t>DURANTE OS DEBATES PARA APROVAÇÃO:</a:t>
          </a:r>
          <a:endParaRPr lang="pt-BR" sz="1300" kern="1200" dirty="0">
            <a:latin typeface="+mn-lt"/>
          </a:endParaRPr>
        </a:p>
        <a:p>
          <a:pPr marL="0" lvl="0" indent="0" algn="just" defTabSz="577850">
            <a:lnSpc>
              <a:spcPct val="90000"/>
            </a:lnSpc>
            <a:spcBef>
              <a:spcPct val="0"/>
            </a:spcBef>
            <a:spcAft>
              <a:spcPct val="35000"/>
            </a:spcAft>
            <a:buNone/>
          </a:pPr>
          <a:r>
            <a:rPr lang="pt-BR" sz="1300" b="1" kern="1200" dirty="0">
              <a:latin typeface="+mn-lt"/>
            </a:rPr>
            <a:t>1) </a:t>
          </a:r>
          <a:r>
            <a:rPr lang="pt-BR" sz="1300" kern="1200" dirty="0">
              <a:latin typeface="+mn-lt"/>
            </a:rPr>
            <a:t>Analisar se o projeto (PLOA) está adequado aos limites previstos em normais constitucionais / infraconstitucionais, tais como:</a:t>
          </a:r>
        </a:p>
        <a:p>
          <a:pPr marL="0" lvl="0" indent="0" algn="just" defTabSz="577850">
            <a:lnSpc>
              <a:spcPct val="90000"/>
            </a:lnSpc>
            <a:spcBef>
              <a:spcPct val="0"/>
            </a:spcBef>
            <a:spcAft>
              <a:spcPct val="35000"/>
            </a:spcAft>
            <a:buNone/>
          </a:pPr>
          <a:r>
            <a:rPr lang="pt-BR" sz="1300" kern="1200" dirty="0">
              <a:latin typeface="+mn-lt"/>
            </a:rPr>
            <a:t>a) Art. 212, CF: Despesas com </a:t>
          </a:r>
          <a:r>
            <a:rPr lang="pt-BR" sz="1300" u="sng" kern="1200" dirty="0">
              <a:latin typeface="+mn-lt"/>
            </a:rPr>
            <a:t>Manutenção e desenvolvimento do ensino</a:t>
          </a:r>
          <a:r>
            <a:rPr lang="pt-BR" sz="1300" kern="1200" dirty="0">
              <a:latin typeface="+mn-lt"/>
            </a:rPr>
            <a:t> </a:t>
          </a:r>
          <a:r>
            <a:rPr lang="pt-BR" sz="1300" b="0" i="0" kern="1200" dirty="0"/>
            <a:t>≥ </a:t>
          </a:r>
          <a:r>
            <a:rPr lang="pt-BR" sz="1300" kern="1200" dirty="0">
              <a:latin typeface="+mn-lt"/>
            </a:rPr>
            <a:t>25% da receita de impostos + transferências;</a:t>
          </a:r>
        </a:p>
        <a:p>
          <a:pPr marL="0" lvl="0" indent="0" algn="just" defTabSz="577850">
            <a:lnSpc>
              <a:spcPct val="90000"/>
            </a:lnSpc>
            <a:spcBef>
              <a:spcPct val="0"/>
            </a:spcBef>
            <a:spcAft>
              <a:spcPct val="35000"/>
            </a:spcAft>
            <a:buNone/>
          </a:pPr>
          <a:r>
            <a:rPr lang="pt-BR" sz="1300" kern="1200" dirty="0">
              <a:latin typeface="+mn-lt"/>
            </a:rPr>
            <a:t>b) Art. 198, §2º, CF + LC 141/12: Gastos c/ </a:t>
          </a:r>
          <a:r>
            <a:rPr lang="pt-BR" sz="1300" u="sng" kern="1200" dirty="0">
              <a:latin typeface="+mn-lt"/>
            </a:rPr>
            <a:t>Saúde</a:t>
          </a:r>
          <a:r>
            <a:rPr lang="pt-BR" sz="1300" kern="1200" dirty="0">
              <a:latin typeface="+mn-lt"/>
            </a:rPr>
            <a:t> </a:t>
          </a:r>
          <a:r>
            <a:rPr lang="pt-BR" sz="1300" b="0" i="0" kern="1200" dirty="0"/>
            <a:t>≥ </a:t>
          </a:r>
          <a:r>
            <a:rPr lang="pt-BR" sz="1300" kern="1200" dirty="0">
              <a:latin typeface="+mn-lt"/>
            </a:rPr>
            <a:t>12% das receitas mencionadas;</a:t>
          </a:r>
        </a:p>
        <a:p>
          <a:pPr marL="0" lvl="0" indent="0" algn="just" defTabSz="577850">
            <a:lnSpc>
              <a:spcPct val="90000"/>
            </a:lnSpc>
            <a:spcBef>
              <a:spcPct val="0"/>
            </a:spcBef>
            <a:spcAft>
              <a:spcPct val="35000"/>
            </a:spcAft>
            <a:buNone/>
          </a:pPr>
          <a:r>
            <a:rPr lang="pt-BR" sz="1300" kern="1200" dirty="0">
              <a:latin typeface="+mn-lt"/>
            </a:rPr>
            <a:t>c) Art. 169, CF + LRF: Limites de </a:t>
          </a:r>
          <a:r>
            <a:rPr lang="pt-BR" sz="1300" u="sng" kern="1200" dirty="0">
              <a:latin typeface="+mn-lt"/>
            </a:rPr>
            <a:t>gasto com pessoal</a:t>
          </a:r>
          <a:r>
            <a:rPr lang="pt-BR" sz="1300" kern="1200" dirty="0">
              <a:latin typeface="+mn-lt"/>
            </a:rPr>
            <a:t>.</a:t>
          </a:r>
        </a:p>
      </dsp:txBody>
      <dsp:txXfrm>
        <a:off x="1876961" y="0"/>
        <a:ext cx="6547974" cy="1919744"/>
      </dsp:txXfrm>
    </dsp:sp>
    <dsp:sp modelId="{D9BED480-BE08-4FAE-BD54-70EC03333006}">
      <dsp:nvSpPr>
        <dsp:cNvPr id="0" name=""/>
        <dsp:cNvSpPr/>
      </dsp:nvSpPr>
      <dsp:spPr>
        <a:xfrm>
          <a:off x="191974" y="191974"/>
          <a:ext cx="1684987" cy="15357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000" b="-5000"/>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C9DA6-0930-4E7A-96A1-36CE31217FA8}">
      <dsp:nvSpPr>
        <dsp:cNvPr id="0" name=""/>
        <dsp:cNvSpPr/>
      </dsp:nvSpPr>
      <dsp:spPr>
        <a:xfrm>
          <a:off x="0" y="2112698"/>
          <a:ext cx="8424936" cy="1919744"/>
        </a:xfrm>
        <a:prstGeom prst="roundRect">
          <a:avLst>
            <a:gd name="adj" fmla="val 10000"/>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pt-BR" sz="1300" b="1" kern="1200" dirty="0">
              <a:latin typeface="+mn-lt"/>
            </a:rPr>
            <a:t>2) </a:t>
          </a:r>
          <a:r>
            <a:rPr lang="pt-BR" sz="1300" b="0" kern="1200" dirty="0">
              <a:latin typeface="+mn-lt"/>
            </a:rPr>
            <a:t>Verificar </a:t>
          </a:r>
          <a:r>
            <a:rPr lang="pt-BR" sz="1300" kern="1200" dirty="0">
              <a:latin typeface="+mn-lt"/>
            </a:rPr>
            <a:t>se uma ou mais ações de interesse da coletividade não estariam contempladas no projeto, ocasião em que podem ser propostas emendas, respeitados os requisitos previstos na Lei Orgânica do Município (análogos ao art. 166, § 3º, CF).</a:t>
          </a:r>
        </a:p>
        <a:p>
          <a:pPr marL="0" lvl="0" indent="0" algn="just" defTabSz="577850">
            <a:lnSpc>
              <a:spcPct val="90000"/>
            </a:lnSpc>
            <a:spcBef>
              <a:spcPct val="0"/>
            </a:spcBef>
            <a:spcAft>
              <a:spcPct val="35000"/>
            </a:spcAft>
            <a:buNone/>
          </a:pPr>
          <a:r>
            <a:rPr lang="pt-BR" sz="1300" b="1" kern="1200" dirty="0">
              <a:latin typeface="+mn-lt"/>
            </a:rPr>
            <a:t>3)</a:t>
          </a:r>
          <a:r>
            <a:rPr lang="pt-BR" sz="1300" b="0" kern="1200" dirty="0">
              <a:latin typeface="+mn-lt"/>
            </a:rPr>
            <a:t> Analisar</a:t>
          </a:r>
          <a:r>
            <a:rPr lang="pt-BR" sz="1300" kern="1200" dirty="0">
              <a:latin typeface="+mn-lt"/>
            </a:rPr>
            <a:t> se o PLOA atribui ao Executivo </a:t>
          </a:r>
          <a:r>
            <a:rPr lang="pt-BR" sz="1300" b="1" kern="1200" dirty="0">
              <a:latin typeface="+mn-lt"/>
            </a:rPr>
            <a:t>poderes excessivos de alteração do orçamento</a:t>
          </a:r>
          <a:r>
            <a:rPr lang="pt-BR" sz="1300" kern="1200" dirty="0">
              <a:latin typeface="+mn-lt"/>
            </a:rPr>
            <a:t> sem consulta prévia ao Legislativo, como por exemplo:</a:t>
          </a:r>
        </a:p>
      </dsp:txBody>
      <dsp:txXfrm>
        <a:off x="1876961" y="2112698"/>
        <a:ext cx="6547974" cy="1919744"/>
      </dsp:txXfrm>
    </dsp:sp>
    <dsp:sp modelId="{C173615E-CE43-46E5-9E90-1E3658341B9F}">
      <dsp:nvSpPr>
        <dsp:cNvPr id="0" name=""/>
        <dsp:cNvSpPr/>
      </dsp:nvSpPr>
      <dsp:spPr>
        <a:xfrm>
          <a:off x="191974" y="2303693"/>
          <a:ext cx="1684987" cy="153579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000" b="-5000"/>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E5FE6-150A-4D95-AE4C-A57E81F4429D}">
      <dsp:nvSpPr>
        <dsp:cNvPr id="0" name=""/>
        <dsp:cNvSpPr/>
      </dsp:nvSpPr>
      <dsp:spPr>
        <a:xfrm>
          <a:off x="0" y="0"/>
          <a:ext cx="8424936" cy="1919744"/>
        </a:xfrm>
        <a:prstGeom prst="roundRect">
          <a:avLst>
            <a:gd name="adj" fmla="val 10000"/>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pt-BR" sz="1700" b="1" kern="1200" dirty="0">
              <a:latin typeface="+mn-lt"/>
            </a:rPr>
            <a:t>Após a aprovação da LOA:</a:t>
          </a:r>
        </a:p>
        <a:p>
          <a:pPr marL="0" lvl="0" indent="0" algn="just" defTabSz="755650">
            <a:lnSpc>
              <a:spcPct val="90000"/>
            </a:lnSpc>
            <a:spcBef>
              <a:spcPct val="0"/>
            </a:spcBef>
            <a:spcAft>
              <a:spcPct val="35000"/>
            </a:spcAft>
            <a:buNone/>
          </a:pPr>
          <a:r>
            <a:rPr lang="pt-BR" sz="1700" b="1" kern="1200" dirty="0">
              <a:latin typeface="+mn-lt"/>
            </a:rPr>
            <a:t>4)</a:t>
          </a:r>
          <a:r>
            <a:rPr lang="pt-BR" sz="1700" b="0" kern="1200" dirty="0">
              <a:latin typeface="+mn-lt"/>
            </a:rPr>
            <a:t> A</a:t>
          </a:r>
          <a:r>
            <a:rPr lang="pt-BR" sz="1700" kern="1200" dirty="0">
              <a:latin typeface="+mn-lt"/>
            </a:rPr>
            <a:t>nalisar se está sendo dada transparência à execução do orçamento (despesas e receitas), conforme </a:t>
          </a:r>
          <a:r>
            <a:rPr lang="pt-BR" sz="1700" kern="1200" dirty="0" err="1">
              <a:latin typeface="+mn-lt"/>
            </a:rPr>
            <a:t>arts</a:t>
          </a:r>
          <a:r>
            <a:rPr lang="pt-BR" sz="1700" kern="1200" dirty="0">
              <a:latin typeface="+mn-lt"/>
            </a:rPr>
            <a:t>. 48 e 48-A da LRF. </a:t>
          </a:r>
        </a:p>
        <a:p>
          <a:pPr marL="0" lvl="0" indent="0" algn="just" defTabSz="755650">
            <a:lnSpc>
              <a:spcPct val="90000"/>
            </a:lnSpc>
            <a:spcBef>
              <a:spcPct val="0"/>
            </a:spcBef>
            <a:spcAft>
              <a:spcPct val="35000"/>
            </a:spcAft>
            <a:buNone/>
          </a:pPr>
          <a:r>
            <a:rPr lang="pt-BR" sz="1700" b="1" kern="1200" dirty="0">
              <a:latin typeface="+mn-lt"/>
            </a:rPr>
            <a:t>5) </a:t>
          </a:r>
          <a:r>
            <a:rPr lang="pt-BR" sz="1700" kern="1200" dirty="0">
              <a:latin typeface="+mn-lt"/>
            </a:rPr>
            <a:t>Verificar se a execução do orçamento está indo ao encontro das diretrizes, objetivos, metas e prioridades previstos anteriormente no PPA e na LDO.</a:t>
          </a:r>
        </a:p>
      </dsp:txBody>
      <dsp:txXfrm>
        <a:off x="1876961" y="0"/>
        <a:ext cx="6547974" cy="1919744"/>
      </dsp:txXfrm>
    </dsp:sp>
    <dsp:sp modelId="{D9BED480-BE08-4FAE-BD54-70EC03333006}">
      <dsp:nvSpPr>
        <dsp:cNvPr id="0" name=""/>
        <dsp:cNvSpPr/>
      </dsp:nvSpPr>
      <dsp:spPr>
        <a:xfrm>
          <a:off x="191974" y="191974"/>
          <a:ext cx="1684987" cy="15357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0" b="-10000"/>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C9DA6-0930-4E7A-96A1-36CE31217FA8}">
      <dsp:nvSpPr>
        <dsp:cNvPr id="0" name=""/>
        <dsp:cNvSpPr/>
      </dsp:nvSpPr>
      <dsp:spPr>
        <a:xfrm>
          <a:off x="0" y="2112698"/>
          <a:ext cx="8424936" cy="1919744"/>
        </a:xfrm>
        <a:prstGeom prst="roundRect">
          <a:avLst>
            <a:gd name="adj" fmla="val 10000"/>
          </a:avLst>
        </a:prstGeom>
        <a:solidFill>
          <a:schemeClr val="lt1">
            <a:hueOff val="0"/>
            <a:satOff val="0"/>
            <a:lumOff val="0"/>
            <a:alphaOff val="0"/>
          </a:schemeClr>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pt-BR" sz="1700" b="1" kern="1200" dirty="0">
              <a:latin typeface="+mn-lt"/>
            </a:rPr>
            <a:t>6) </a:t>
          </a:r>
          <a:r>
            <a:rPr lang="pt-BR" sz="1700" kern="1200" dirty="0">
              <a:latin typeface="+mn-lt"/>
            </a:rPr>
            <a:t>Avaliar se estão ocorrendo quaisquer das circunstâncias vedadas no Art. 167 da CF, como, por exemplo, início de programas ou projetos não previstos na LOA, ou abertura de créditos adicionais suplementares ou especiais sem autorização legislativa.</a:t>
          </a:r>
        </a:p>
      </dsp:txBody>
      <dsp:txXfrm>
        <a:off x="1876961" y="2112698"/>
        <a:ext cx="6547974" cy="1919744"/>
      </dsp:txXfrm>
    </dsp:sp>
    <dsp:sp modelId="{C173615E-CE43-46E5-9E90-1E3658341B9F}">
      <dsp:nvSpPr>
        <dsp:cNvPr id="0" name=""/>
        <dsp:cNvSpPr/>
      </dsp:nvSpPr>
      <dsp:spPr>
        <a:xfrm>
          <a:off x="191974" y="2303693"/>
          <a:ext cx="1684987" cy="1535795"/>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5000" b="-5000"/>
          </a:stretch>
        </a:blip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7F8E4-43E9-46A4-9953-428A61B0755B}">
      <dsp:nvSpPr>
        <dsp:cNvPr id="0" name=""/>
        <dsp:cNvSpPr/>
      </dsp:nvSpPr>
      <dsp:spPr>
        <a:xfrm>
          <a:off x="1632802" y="8085"/>
          <a:ext cx="2956506" cy="2956506"/>
        </a:xfrm>
        <a:prstGeom prst="ellipse">
          <a:avLst/>
        </a:prstGeom>
        <a:solidFill>
          <a:schemeClr val="accent1">
            <a:shade val="80000"/>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933450">
            <a:lnSpc>
              <a:spcPct val="90000"/>
            </a:lnSpc>
            <a:spcBef>
              <a:spcPct val="0"/>
            </a:spcBef>
            <a:spcAft>
              <a:spcPct val="35000"/>
            </a:spcAft>
            <a:buNone/>
          </a:pPr>
          <a:r>
            <a:rPr lang="pt-BR" sz="2100" b="1" kern="1200" dirty="0"/>
            <a:t>Legislar</a:t>
          </a:r>
        </a:p>
        <a:p>
          <a:pPr marL="171450" lvl="1" indent="-171450" algn="l" defTabSz="711200">
            <a:lnSpc>
              <a:spcPct val="90000"/>
            </a:lnSpc>
            <a:spcBef>
              <a:spcPct val="0"/>
            </a:spcBef>
            <a:spcAft>
              <a:spcPct val="15000"/>
            </a:spcAft>
            <a:buChar char="•"/>
          </a:pPr>
          <a:r>
            <a:rPr lang="pt-BR" sz="1600" kern="1200" dirty="0"/>
            <a:t>Propor e votar leis de interesse local, em sessões ordinárias e extraordinárias.</a:t>
          </a:r>
        </a:p>
      </dsp:txBody>
      <dsp:txXfrm>
        <a:off x="2045648" y="356721"/>
        <a:ext cx="1704652" cy="2259235"/>
      </dsp:txXfrm>
    </dsp:sp>
    <dsp:sp modelId="{9474C3CB-AFFF-4AC0-BFF3-23152D550122}">
      <dsp:nvSpPr>
        <dsp:cNvPr id="0" name=""/>
        <dsp:cNvSpPr/>
      </dsp:nvSpPr>
      <dsp:spPr>
        <a:xfrm>
          <a:off x="3763618" y="8085"/>
          <a:ext cx="2956506" cy="2956506"/>
        </a:xfrm>
        <a:prstGeom prst="ellipse">
          <a:avLst/>
        </a:prstGeom>
        <a:solidFill>
          <a:schemeClr val="accent1">
            <a:shade val="80000"/>
            <a:alpha val="50000"/>
            <a:hueOff val="217501"/>
            <a:satOff val="-3710"/>
            <a:lumOff val="3327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933450">
            <a:lnSpc>
              <a:spcPct val="90000"/>
            </a:lnSpc>
            <a:spcBef>
              <a:spcPct val="0"/>
            </a:spcBef>
            <a:spcAft>
              <a:spcPct val="35000"/>
            </a:spcAft>
            <a:buNone/>
          </a:pPr>
          <a:r>
            <a:rPr lang="pt-BR" sz="2100" b="1" kern="1200" dirty="0"/>
            <a:t>Fiscalizar</a:t>
          </a:r>
        </a:p>
        <a:p>
          <a:pPr marL="171450" lvl="1" indent="-171450" algn="l" defTabSz="711200">
            <a:lnSpc>
              <a:spcPct val="90000"/>
            </a:lnSpc>
            <a:spcBef>
              <a:spcPct val="0"/>
            </a:spcBef>
            <a:spcAft>
              <a:spcPct val="15000"/>
            </a:spcAft>
            <a:buChar char="•"/>
          </a:pPr>
          <a:r>
            <a:rPr lang="pt-BR" sz="1600" kern="1200" dirty="0"/>
            <a:t>Acompanhar a atuação do Poder Executivo (prefeito, secretários e demais servidores).</a:t>
          </a:r>
        </a:p>
      </dsp:txBody>
      <dsp:txXfrm>
        <a:off x="4602627" y="356721"/>
        <a:ext cx="1704652" cy="2259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0A170-7ED7-44FC-A61D-648D8323148E}">
      <dsp:nvSpPr>
        <dsp:cNvPr id="0" name=""/>
        <dsp:cNvSpPr/>
      </dsp:nvSpPr>
      <dsp:spPr>
        <a:xfrm>
          <a:off x="0" y="2119"/>
          <a:ext cx="8784976" cy="14745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pt-BR" sz="1600" kern="1200" dirty="0"/>
            <a:t>“</a:t>
          </a:r>
          <a:r>
            <a:rPr lang="pt-BR" sz="1600" i="1" kern="1200" dirty="0"/>
            <a:t>O ato pelo qual o </a:t>
          </a:r>
          <a:r>
            <a:rPr lang="pt-BR" sz="1600" b="1" i="1" kern="1200" dirty="0"/>
            <a:t>Poder Legislativo prevê e autoriza ao Poder Executivo</a:t>
          </a:r>
          <a:r>
            <a:rPr lang="pt-BR" sz="1600" i="1" kern="1200" dirty="0"/>
            <a:t>, por certo período e em pormenor, as </a:t>
          </a:r>
          <a:r>
            <a:rPr lang="pt-BR" sz="1600" b="1" i="1" kern="1200" dirty="0"/>
            <a:t>despesas </a:t>
          </a:r>
          <a:r>
            <a:rPr lang="pt-BR" sz="1600" i="1" kern="1200" dirty="0"/>
            <a:t>destinadas ao funcionamento dos serviços públicos e outros fins adotados pela política econômica ou geral do país, assim como a arrecadação das </a:t>
          </a:r>
          <a:r>
            <a:rPr lang="pt-BR" sz="1600" b="1" i="1" kern="1200" dirty="0"/>
            <a:t>receitas </a:t>
          </a:r>
          <a:r>
            <a:rPr lang="pt-BR" sz="1600" i="1" kern="1200" dirty="0"/>
            <a:t>já criadas em lei.</a:t>
          </a:r>
          <a:r>
            <a:rPr lang="pt-BR" sz="1600" kern="1200" dirty="0"/>
            <a:t>” – </a:t>
          </a:r>
          <a:r>
            <a:rPr lang="pt-BR" sz="1600" kern="1200" dirty="0" err="1"/>
            <a:t>Aliomar</a:t>
          </a:r>
          <a:r>
            <a:rPr lang="pt-BR" sz="1600" kern="1200" dirty="0"/>
            <a:t> Baleeiro</a:t>
          </a:r>
        </a:p>
      </dsp:txBody>
      <dsp:txXfrm>
        <a:off x="71984" y="74103"/>
        <a:ext cx="8641008" cy="1330624"/>
      </dsp:txXfrm>
    </dsp:sp>
    <dsp:sp modelId="{2F729468-6012-49E9-8433-F4ACE0BA8D19}">
      <dsp:nvSpPr>
        <dsp:cNvPr id="0" name=""/>
        <dsp:cNvSpPr/>
      </dsp:nvSpPr>
      <dsp:spPr>
        <a:xfrm>
          <a:off x="0" y="1490759"/>
          <a:ext cx="8784976" cy="14745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pt-BR" sz="1600" kern="1200" dirty="0"/>
            <a:t>“</a:t>
          </a:r>
          <a:r>
            <a:rPr lang="pt-BR" sz="1600" i="1" kern="1200" dirty="0"/>
            <a:t>[...] orçamento público é o instrumento através do qual </a:t>
          </a:r>
          <a:r>
            <a:rPr lang="pt-BR" sz="1600" b="1" i="1" kern="1200" dirty="0"/>
            <a:t>os cidadãos</a:t>
          </a:r>
          <a:r>
            <a:rPr lang="pt-BR" sz="1600" i="1" kern="1200" dirty="0"/>
            <a:t>, por intermédio de lei aprovada por seus representantes no Parlamento, </a:t>
          </a:r>
          <a:r>
            <a:rPr lang="pt-BR" sz="1600" b="1" i="1" kern="1200" dirty="0"/>
            <a:t>fixam a despesa e preveem a receita para o período de um ano</a:t>
          </a:r>
          <a:r>
            <a:rPr lang="pt-BR" sz="1600" i="1" kern="1200" dirty="0"/>
            <a:t>, a partir da </a:t>
          </a:r>
          <a:r>
            <a:rPr lang="pt-BR" sz="1600" b="1" i="1" kern="1200" dirty="0"/>
            <a:t>determinação dos serviços públicos que serão prestados</a:t>
          </a:r>
          <a:r>
            <a:rPr lang="pt-BR" sz="1600" i="1" kern="1200" dirty="0"/>
            <a:t> pelo Estado e dos demais objetivos da política orçamentária, bem como da </a:t>
          </a:r>
          <a:r>
            <a:rPr lang="pt-BR" sz="1600" b="1" i="1" kern="1200" dirty="0"/>
            <a:t>definição de quais, e de que forma, setores da sociedade financiarão a atividade estatal</a:t>
          </a:r>
          <a:r>
            <a:rPr lang="pt-BR" sz="1600" kern="1200" dirty="0"/>
            <a:t>.” – José de Ribamar Caldas Furtado</a:t>
          </a:r>
        </a:p>
      </dsp:txBody>
      <dsp:txXfrm>
        <a:off x="71984" y="1562743"/>
        <a:ext cx="8641008" cy="1330624"/>
      </dsp:txXfrm>
    </dsp:sp>
    <dsp:sp modelId="{7F86BCAE-4D8D-4FEB-BA13-7281014B61B1}">
      <dsp:nvSpPr>
        <dsp:cNvPr id="0" name=""/>
        <dsp:cNvSpPr/>
      </dsp:nvSpPr>
      <dsp:spPr>
        <a:xfrm>
          <a:off x="0" y="2979400"/>
          <a:ext cx="8784976" cy="147459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pt-BR" sz="1600" kern="1200" dirty="0"/>
            <a:t>“[o orçamento público] </a:t>
          </a:r>
          <a:r>
            <a:rPr lang="pt-BR" sz="1600" i="1" kern="1200" dirty="0"/>
            <a:t>é a lei materialmente mais importante do ordenamento jurídico logo abaixo da Constituição</a:t>
          </a:r>
          <a:r>
            <a:rPr lang="pt-BR" sz="1600" kern="1200" dirty="0"/>
            <a:t>.” – Carlos Ayres Britto</a:t>
          </a:r>
        </a:p>
      </dsp:txBody>
      <dsp:txXfrm>
        <a:off x="71984" y="3051384"/>
        <a:ext cx="8641008" cy="13306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37183-DDA2-4F19-9373-0359EE30A8CD}">
      <dsp:nvSpPr>
        <dsp:cNvPr id="0" name=""/>
        <dsp:cNvSpPr/>
      </dsp:nvSpPr>
      <dsp:spPr>
        <a:xfrm rot="5400000">
          <a:off x="3044191" y="-1169994"/>
          <a:ext cx="668848" cy="3179873"/>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Escolhas de governo</a:t>
          </a:r>
        </a:p>
      </dsp:txBody>
      <dsp:txXfrm rot="-5400000">
        <a:off x="1788679" y="118168"/>
        <a:ext cx="3147223" cy="603548"/>
      </dsp:txXfrm>
    </dsp:sp>
    <dsp:sp modelId="{161C1D01-6565-4290-AE71-54E7539D83BF}">
      <dsp:nvSpPr>
        <dsp:cNvPr id="0" name=""/>
        <dsp:cNvSpPr/>
      </dsp:nvSpPr>
      <dsp:spPr>
        <a:xfrm>
          <a:off x="0" y="1912"/>
          <a:ext cx="1788678" cy="83606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pt-BR" sz="1800" b="1" kern="1200" dirty="0"/>
            <a:t>POLÍTICO</a:t>
          </a:r>
          <a:endParaRPr lang="pt-BR" sz="1800" kern="1200" dirty="0"/>
        </a:p>
      </dsp:txBody>
      <dsp:txXfrm>
        <a:off x="40813" y="42725"/>
        <a:ext cx="1707052" cy="754434"/>
      </dsp:txXfrm>
    </dsp:sp>
    <dsp:sp modelId="{FB8822FC-BA97-40A2-A7C2-4CC8E499A5CD}">
      <dsp:nvSpPr>
        <dsp:cNvPr id="0" name=""/>
        <dsp:cNvSpPr/>
      </dsp:nvSpPr>
      <dsp:spPr>
        <a:xfrm rot="5400000">
          <a:off x="3044191" y="-292130"/>
          <a:ext cx="668848" cy="3179873"/>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Equilíbrio e eventual intervencionismo</a:t>
          </a:r>
        </a:p>
      </dsp:txBody>
      <dsp:txXfrm rot="-5400000">
        <a:off x="1788679" y="996032"/>
        <a:ext cx="3147223" cy="603548"/>
      </dsp:txXfrm>
    </dsp:sp>
    <dsp:sp modelId="{E0D323E1-4B96-4482-884A-370F1109430D}">
      <dsp:nvSpPr>
        <dsp:cNvPr id="0" name=""/>
        <dsp:cNvSpPr/>
      </dsp:nvSpPr>
      <dsp:spPr>
        <a:xfrm>
          <a:off x="0" y="879775"/>
          <a:ext cx="1788678" cy="83606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pt-BR" sz="1800" b="1" kern="1200" dirty="0"/>
            <a:t>ECONÔMICO</a:t>
          </a:r>
          <a:endParaRPr lang="pt-BR" sz="1800" kern="1200" dirty="0"/>
        </a:p>
      </dsp:txBody>
      <dsp:txXfrm>
        <a:off x="40813" y="920588"/>
        <a:ext cx="1707052" cy="754434"/>
      </dsp:txXfrm>
    </dsp:sp>
    <dsp:sp modelId="{C7A84DD9-5D81-4CEA-ADC1-4514A2CB9B33}">
      <dsp:nvSpPr>
        <dsp:cNvPr id="0" name=""/>
        <dsp:cNvSpPr/>
      </dsp:nvSpPr>
      <dsp:spPr>
        <a:xfrm rot="5400000">
          <a:off x="3044191" y="585732"/>
          <a:ext cx="668848" cy="3179873"/>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Lei formal</a:t>
          </a:r>
        </a:p>
      </dsp:txBody>
      <dsp:txXfrm rot="-5400000">
        <a:off x="1788679" y="1873894"/>
        <a:ext cx="3147223" cy="603548"/>
      </dsp:txXfrm>
    </dsp:sp>
    <dsp:sp modelId="{72995692-78A3-4983-B13E-3D7D1F831ECA}">
      <dsp:nvSpPr>
        <dsp:cNvPr id="0" name=""/>
        <dsp:cNvSpPr/>
      </dsp:nvSpPr>
      <dsp:spPr>
        <a:xfrm>
          <a:off x="0" y="1757638"/>
          <a:ext cx="1788678" cy="83606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pt-BR" sz="1800" b="1" kern="1200" dirty="0"/>
            <a:t>JURÍDICO</a:t>
          </a:r>
          <a:endParaRPr lang="pt-BR" sz="1800" kern="1200" dirty="0"/>
        </a:p>
      </dsp:txBody>
      <dsp:txXfrm>
        <a:off x="40813" y="1798451"/>
        <a:ext cx="1707052" cy="754434"/>
      </dsp:txXfrm>
    </dsp:sp>
    <dsp:sp modelId="{A635E10D-9CAB-4795-BF36-65B8C383735D}">
      <dsp:nvSpPr>
        <dsp:cNvPr id="0" name=""/>
        <dsp:cNvSpPr/>
      </dsp:nvSpPr>
      <dsp:spPr>
        <a:xfrm rot="5400000">
          <a:off x="3044191" y="1463595"/>
          <a:ext cx="668848" cy="3179873"/>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Entrada e saída de recursos</a:t>
          </a:r>
        </a:p>
      </dsp:txBody>
      <dsp:txXfrm rot="-5400000">
        <a:off x="1788679" y="2751757"/>
        <a:ext cx="3147223" cy="603548"/>
      </dsp:txXfrm>
    </dsp:sp>
    <dsp:sp modelId="{CAEACB27-5C3A-4960-9540-099D6B43B636}">
      <dsp:nvSpPr>
        <dsp:cNvPr id="0" name=""/>
        <dsp:cNvSpPr/>
      </dsp:nvSpPr>
      <dsp:spPr>
        <a:xfrm>
          <a:off x="0" y="2635502"/>
          <a:ext cx="1788678" cy="83606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pt-BR" sz="1800" b="1" kern="1200" dirty="0"/>
            <a:t>FINANCEIRO</a:t>
          </a:r>
          <a:endParaRPr lang="pt-BR" sz="1800" kern="1200" dirty="0"/>
        </a:p>
      </dsp:txBody>
      <dsp:txXfrm>
        <a:off x="40813" y="2676315"/>
        <a:ext cx="1707052" cy="754434"/>
      </dsp:txXfrm>
    </dsp:sp>
    <dsp:sp modelId="{A6273E15-E412-435C-A2AE-1D6889B196EB}">
      <dsp:nvSpPr>
        <dsp:cNvPr id="0" name=""/>
        <dsp:cNvSpPr/>
      </dsp:nvSpPr>
      <dsp:spPr>
        <a:xfrm rot="5400000">
          <a:off x="3044191" y="2341458"/>
          <a:ext cx="668848" cy="3179873"/>
        </a:xfrm>
        <a:prstGeom prst="round2SameRect">
          <a:avLst/>
        </a:prstGeom>
        <a:solidFill>
          <a:schemeClr val="accent1">
            <a:alpha val="90000"/>
            <a:tint val="40000"/>
            <a:hueOff val="0"/>
            <a:satOff val="0"/>
            <a:lumOff val="0"/>
            <a:alphaOff val="0"/>
          </a:schemeClr>
        </a:solid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pt-BR" sz="1800" kern="1200" dirty="0"/>
            <a:t>Formalidades técnicas</a:t>
          </a:r>
        </a:p>
      </dsp:txBody>
      <dsp:txXfrm rot="-5400000">
        <a:off x="1788679" y="3629620"/>
        <a:ext cx="3147223" cy="603548"/>
      </dsp:txXfrm>
    </dsp:sp>
    <dsp:sp modelId="{9EF65F0C-8BF4-4F1F-AA09-04032B327947}">
      <dsp:nvSpPr>
        <dsp:cNvPr id="0" name=""/>
        <dsp:cNvSpPr/>
      </dsp:nvSpPr>
      <dsp:spPr>
        <a:xfrm>
          <a:off x="0" y="3513365"/>
          <a:ext cx="1788678" cy="83606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pt-BR" sz="1800" b="1" kern="1200" dirty="0"/>
            <a:t>TÉCNICO</a:t>
          </a:r>
          <a:endParaRPr lang="pt-BR" sz="1800" kern="1200" dirty="0"/>
        </a:p>
      </dsp:txBody>
      <dsp:txXfrm>
        <a:off x="40813" y="3554178"/>
        <a:ext cx="1707052" cy="754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C7380-694B-4ADC-A6EB-3E8B5CDE6F5D}">
      <dsp:nvSpPr>
        <dsp:cNvPr id="0" name=""/>
        <dsp:cNvSpPr/>
      </dsp:nvSpPr>
      <dsp:spPr>
        <a:xfrm>
          <a:off x="160300" y="1015999"/>
          <a:ext cx="3048000" cy="3048000"/>
        </a:xfrm>
        <a:prstGeom prst="ellipse">
          <a:avLst/>
        </a:prstGeom>
        <a:solidFill>
          <a:srgbClr val="0070C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B3C8C-EC0F-4286-BE49-DD25EEAED8B9}">
      <dsp:nvSpPr>
        <dsp:cNvPr id="0" name=""/>
        <dsp:cNvSpPr/>
      </dsp:nvSpPr>
      <dsp:spPr>
        <a:xfrm>
          <a:off x="769900" y="1625599"/>
          <a:ext cx="1828800" cy="1828800"/>
        </a:xfrm>
        <a:prstGeom prst="ellipse">
          <a:avLst/>
        </a:prstGeom>
        <a:solidFill>
          <a:schemeClr val="accent5">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F4BBB-AA1E-4627-A65E-93FDAEDD4DF0}">
      <dsp:nvSpPr>
        <dsp:cNvPr id="0" name=""/>
        <dsp:cNvSpPr/>
      </dsp:nvSpPr>
      <dsp:spPr>
        <a:xfrm>
          <a:off x="1379500" y="2235200"/>
          <a:ext cx="609600" cy="609600"/>
        </a:xfrm>
        <a:prstGeom prst="ellipse">
          <a:avLst/>
        </a:prstGeom>
        <a:solidFill>
          <a:srgbClr val="FF0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44A44-AC92-4E88-B2BB-DAA6D7EAF31C}">
      <dsp:nvSpPr>
        <dsp:cNvPr id="0" name=""/>
        <dsp:cNvSpPr/>
      </dsp:nvSpPr>
      <dsp:spPr>
        <a:xfrm>
          <a:off x="3716300" y="0"/>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pt-BR" sz="1800" kern="1200" dirty="0"/>
            <a:t>LOA (1 ano)</a:t>
          </a:r>
        </a:p>
      </dsp:txBody>
      <dsp:txXfrm>
        <a:off x="3716300" y="0"/>
        <a:ext cx="1524000" cy="889000"/>
      </dsp:txXfrm>
    </dsp:sp>
    <dsp:sp modelId="{27270738-A55A-4D5A-B2B1-0BB7730B595B}">
      <dsp:nvSpPr>
        <dsp:cNvPr id="0" name=""/>
        <dsp:cNvSpPr/>
      </dsp:nvSpPr>
      <dsp:spPr>
        <a:xfrm>
          <a:off x="3335300" y="444499"/>
          <a:ext cx="38100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B48D51-B815-457C-9009-1E65447C6382}">
      <dsp:nvSpPr>
        <dsp:cNvPr id="0" name=""/>
        <dsp:cNvSpPr/>
      </dsp:nvSpPr>
      <dsp:spPr>
        <a:xfrm rot="5400000">
          <a:off x="1461542" y="667766"/>
          <a:ext cx="2094991" cy="1649476"/>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CBFB1D-2186-4FAA-9025-70A40958ABC9}">
      <dsp:nvSpPr>
        <dsp:cNvPr id="0" name=""/>
        <dsp:cNvSpPr/>
      </dsp:nvSpPr>
      <dsp:spPr>
        <a:xfrm>
          <a:off x="3716300" y="888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pt-BR" sz="1800" kern="1200" dirty="0"/>
            <a:t>LDO (1 ano)</a:t>
          </a:r>
        </a:p>
      </dsp:txBody>
      <dsp:txXfrm>
        <a:off x="3716300" y="888999"/>
        <a:ext cx="1524000" cy="889000"/>
      </dsp:txXfrm>
    </dsp:sp>
    <dsp:sp modelId="{5C503129-FF7C-466A-8290-45DED32FF82E}">
      <dsp:nvSpPr>
        <dsp:cNvPr id="0" name=""/>
        <dsp:cNvSpPr/>
      </dsp:nvSpPr>
      <dsp:spPr>
        <a:xfrm>
          <a:off x="3335300" y="1333499"/>
          <a:ext cx="38100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FC9A6-D112-4D34-A20E-D576154E3E53}">
      <dsp:nvSpPr>
        <dsp:cNvPr id="0" name=""/>
        <dsp:cNvSpPr/>
      </dsp:nvSpPr>
      <dsp:spPr>
        <a:xfrm rot="5400000">
          <a:off x="1911223" y="1542897"/>
          <a:ext cx="1632508" cy="1212596"/>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C05161-E0ED-4A56-88D2-DFF308FE833F}">
      <dsp:nvSpPr>
        <dsp:cNvPr id="0" name=""/>
        <dsp:cNvSpPr/>
      </dsp:nvSpPr>
      <dsp:spPr>
        <a:xfrm>
          <a:off x="3716300" y="1777999"/>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pt-BR" sz="1800" kern="1200" dirty="0"/>
            <a:t>PPA (4 anos)</a:t>
          </a:r>
        </a:p>
      </dsp:txBody>
      <dsp:txXfrm>
        <a:off x="3716300" y="1777999"/>
        <a:ext cx="1524000" cy="889000"/>
      </dsp:txXfrm>
    </dsp:sp>
    <dsp:sp modelId="{DFFE8AC3-2145-4D28-A1F9-2E4F2AC3F951}">
      <dsp:nvSpPr>
        <dsp:cNvPr id="0" name=""/>
        <dsp:cNvSpPr/>
      </dsp:nvSpPr>
      <dsp:spPr>
        <a:xfrm>
          <a:off x="3335300" y="2222499"/>
          <a:ext cx="381000" cy="0"/>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D5635-148A-4AC3-9D85-C304E666A245}">
      <dsp:nvSpPr>
        <dsp:cNvPr id="0" name=""/>
        <dsp:cNvSpPr/>
      </dsp:nvSpPr>
      <dsp:spPr>
        <a:xfrm rot="5400000">
          <a:off x="2361464" y="2417317"/>
          <a:ext cx="1166368" cy="775716"/>
        </a:xfrm>
        <a:prstGeom prst="line">
          <a:avLst/>
        </a:prstGeom>
        <a:solidFill>
          <a:schemeClr val="accent5">
            <a:hueOff val="0"/>
            <a:satOff val="0"/>
            <a:lumOff val="0"/>
            <a:alphaOff val="0"/>
          </a:schemeClr>
        </a:solidFill>
        <a:ln w="28575"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7B6BC-BB94-40CE-92A3-054EA0F59B0D}">
      <dsp:nvSpPr>
        <dsp:cNvPr id="0" name=""/>
        <dsp:cNvSpPr/>
      </dsp:nvSpPr>
      <dsp:spPr>
        <a:xfrm>
          <a:off x="2535" y="461258"/>
          <a:ext cx="1372546" cy="82352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2021</a:t>
          </a:r>
        </a:p>
        <a:p>
          <a:pPr marL="114300" lvl="1" indent="-114300" algn="l" defTabSz="577850">
            <a:lnSpc>
              <a:spcPct val="90000"/>
            </a:lnSpc>
            <a:spcBef>
              <a:spcPct val="0"/>
            </a:spcBef>
            <a:spcAft>
              <a:spcPct val="15000"/>
            </a:spcAft>
            <a:buChar char="•"/>
          </a:pPr>
          <a:r>
            <a:rPr lang="pt-BR" sz="1300" kern="1200" dirty="0"/>
            <a:t>(1º ano mandato)</a:t>
          </a:r>
        </a:p>
      </dsp:txBody>
      <dsp:txXfrm>
        <a:off x="2535" y="461258"/>
        <a:ext cx="1372546" cy="823528"/>
      </dsp:txXfrm>
    </dsp:sp>
    <dsp:sp modelId="{BB35535A-3EDF-4F40-8AA3-B4DD8B450C74}">
      <dsp:nvSpPr>
        <dsp:cNvPr id="0" name=""/>
        <dsp:cNvSpPr/>
      </dsp:nvSpPr>
      <dsp:spPr>
        <a:xfrm>
          <a:off x="1512336" y="461258"/>
          <a:ext cx="1372546" cy="82352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2022</a:t>
          </a:r>
        </a:p>
        <a:p>
          <a:pPr marL="114300" lvl="1" indent="-114300" algn="l" defTabSz="577850">
            <a:lnSpc>
              <a:spcPct val="90000"/>
            </a:lnSpc>
            <a:spcBef>
              <a:spcPct val="0"/>
            </a:spcBef>
            <a:spcAft>
              <a:spcPct val="15000"/>
            </a:spcAft>
            <a:buChar char="•"/>
          </a:pPr>
          <a:r>
            <a:rPr lang="pt-BR" sz="1300" kern="1200" dirty="0"/>
            <a:t>(2º ano mandato)</a:t>
          </a:r>
        </a:p>
      </dsp:txBody>
      <dsp:txXfrm>
        <a:off x="1512336" y="461258"/>
        <a:ext cx="1372546" cy="823528"/>
      </dsp:txXfrm>
    </dsp:sp>
    <dsp:sp modelId="{A06872FF-23CE-4EDA-88D9-7521AD5FB928}">
      <dsp:nvSpPr>
        <dsp:cNvPr id="0" name=""/>
        <dsp:cNvSpPr/>
      </dsp:nvSpPr>
      <dsp:spPr>
        <a:xfrm>
          <a:off x="3022138" y="461258"/>
          <a:ext cx="1372546" cy="82352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2023</a:t>
          </a:r>
        </a:p>
        <a:p>
          <a:pPr marL="114300" lvl="1" indent="-114300" algn="l" defTabSz="577850">
            <a:lnSpc>
              <a:spcPct val="90000"/>
            </a:lnSpc>
            <a:spcBef>
              <a:spcPct val="0"/>
            </a:spcBef>
            <a:spcAft>
              <a:spcPct val="15000"/>
            </a:spcAft>
            <a:buChar char="•"/>
          </a:pPr>
          <a:r>
            <a:rPr lang="pt-BR" sz="1300" kern="1200" dirty="0"/>
            <a:t>(3º ano mandato)</a:t>
          </a:r>
        </a:p>
      </dsp:txBody>
      <dsp:txXfrm>
        <a:off x="3022138" y="461258"/>
        <a:ext cx="1372546" cy="823528"/>
      </dsp:txXfrm>
    </dsp:sp>
    <dsp:sp modelId="{6775E23A-F7F2-486B-AF10-1DA60723AF7D}">
      <dsp:nvSpPr>
        <dsp:cNvPr id="0" name=""/>
        <dsp:cNvSpPr/>
      </dsp:nvSpPr>
      <dsp:spPr>
        <a:xfrm>
          <a:off x="4531939" y="461258"/>
          <a:ext cx="1372546" cy="82352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2024</a:t>
          </a:r>
        </a:p>
        <a:p>
          <a:pPr marL="114300" lvl="1" indent="-114300" algn="l" defTabSz="577850">
            <a:lnSpc>
              <a:spcPct val="90000"/>
            </a:lnSpc>
            <a:spcBef>
              <a:spcPct val="0"/>
            </a:spcBef>
            <a:spcAft>
              <a:spcPct val="15000"/>
            </a:spcAft>
            <a:buChar char="•"/>
          </a:pPr>
          <a:r>
            <a:rPr lang="pt-BR" sz="1300" kern="1200" dirty="0"/>
            <a:t>(4º ano mandato)</a:t>
          </a:r>
        </a:p>
      </dsp:txBody>
      <dsp:txXfrm>
        <a:off x="4531939" y="461258"/>
        <a:ext cx="1372546" cy="823528"/>
      </dsp:txXfrm>
    </dsp:sp>
    <dsp:sp modelId="{C8C72122-1CA5-4A9C-B33C-98BA9591B2DD}">
      <dsp:nvSpPr>
        <dsp:cNvPr id="0" name=""/>
        <dsp:cNvSpPr/>
      </dsp:nvSpPr>
      <dsp:spPr>
        <a:xfrm>
          <a:off x="6041741" y="461258"/>
          <a:ext cx="1372546" cy="823528"/>
        </a:xfrm>
        <a:prstGeom prst="rect">
          <a:avLst/>
        </a:prstGeom>
        <a:solidFill>
          <a:srgbClr val="00B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2025</a:t>
          </a:r>
        </a:p>
        <a:p>
          <a:pPr marL="114300" lvl="1" indent="-114300" algn="l" defTabSz="577850">
            <a:lnSpc>
              <a:spcPct val="90000"/>
            </a:lnSpc>
            <a:spcBef>
              <a:spcPct val="0"/>
            </a:spcBef>
            <a:spcAft>
              <a:spcPct val="15000"/>
            </a:spcAft>
            <a:buChar char="•"/>
          </a:pPr>
          <a:r>
            <a:rPr lang="pt-BR" sz="1300" kern="1200" dirty="0"/>
            <a:t>(1º ano novo mandato)</a:t>
          </a:r>
        </a:p>
      </dsp:txBody>
      <dsp:txXfrm>
        <a:off x="6041741" y="461258"/>
        <a:ext cx="1372546" cy="8235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7B6BC-BB94-40CE-92A3-054EA0F59B0D}">
      <dsp:nvSpPr>
        <dsp:cNvPr id="0" name=""/>
        <dsp:cNvSpPr/>
      </dsp:nvSpPr>
      <dsp:spPr>
        <a:xfrm>
          <a:off x="2535" y="461258"/>
          <a:ext cx="1372546" cy="823528"/>
        </a:xfrm>
        <a:prstGeom prst="rect">
          <a:avLst/>
        </a:prstGeom>
        <a:solidFill>
          <a:schemeClr val="accent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2021</a:t>
          </a:r>
        </a:p>
        <a:p>
          <a:pPr marL="114300" lvl="1" indent="-114300" algn="l" defTabSz="577850">
            <a:lnSpc>
              <a:spcPct val="90000"/>
            </a:lnSpc>
            <a:spcBef>
              <a:spcPct val="0"/>
            </a:spcBef>
            <a:spcAft>
              <a:spcPct val="15000"/>
            </a:spcAft>
            <a:buChar char="•"/>
          </a:pPr>
          <a:r>
            <a:rPr lang="pt-BR" sz="1300" kern="1200" dirty="0"/>
            <a:t>(4º ano do PPA 2018-2021)</a:t>
          </a:r>
        </a:p>
      </dsp:txBody>
      <dsp:txXfrm>
        <a:off x="2535" y="461258"/>
        <a:ext cx="1372546" cy="823528"/>
      </dsp:txXfrm>
    </dsp:sp>
    <dsp:sp modelId="{BB35535A-3EDF-4F40-8AA3-B4DD8B450C74}">
      <dsp:nvSpPr>
        <dsp:cNvPr id="0" name=""/>
        <dsp:cNvSpPr/>
      </dsp:nvSpPr>
      <dsp:spPr>
        <a:xfrm>
          <a:off x="1512336" y="461258"/>
          <a:ext cx="1372546" cy="82352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2022</a:t>
          </a:r>
        </a:p>
        <a:p>
          <a:pPr marL="114300" lvl="1" indent="-114300" algn="l" defTabSz="577850">
            <a:lnSpc>
              <a:spcPct val="90000"/>
            </a:lnSpc>
            <a:spcBef>
              <a:spcPct val="0"/>
            </a:spcBef>
            <a:spcAft>
              <a:spcPct val="15000"/>
            </a:spcAft>
            <a:buChar char="•"/>
          </a:pPr>
          <a:r>
            <a:rPr lang="pt-BR" sz="1300" kern="1200" dirty="0"/>
            <a:t>(1º ano do PPA 2022-2025)</a:t>
          </a:r>
        </a:p>
      </dsp:txBody>
      <dsp:txXfrm>
        <a:off x="1512336" y="461258"/>
        <a:ext cx="1372546" cy="823528"/>
      </dsp:txXfrm>
    </dsp:sp>
    <dsp:sp modelId="{A06872FF-23CE-4EDA-88D9-7521AD5FB928}">
      <dsp:nvSpPr>
        <dsp:cNvPr id="0" name=""/>
        <dsp:cNvSpPr/>
      </dsp:nvSpPr>
      <dsp:spPr>
        <a:xfrm>
          <a:off x="3022138" y="461258"/>
          <a:ext cx="1372546" cy="82352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2023</a:t>
          </a:r>
        </a:p>
        <a:p>
          <a:pPr marL="114300" lvl="1" indent="-114300" algn="l" defTabSz="577850">
            <a:lnSpc>
              <a:spcPct val="90000"/>
            </a:lnSpc>
            <a:spcBef>
              <a:spcPct val="0"/>
            </a:spcBef>
            <a:spcAft>
              <a:spcPct val="15000"/>
            </a:spcAft>
            <a:buChar char="•"/>
          </a:pPr>
          <a:r>
            <a:rPr lang="pt-BR" sz="1300" kern="1200" dirty="0"/>
            <a:t>(2º ano do PPA 2022-2025)</a:t>
          </a:r>
        </a:p>
      </dsp:txBody>
      <dsp:txXfrm>
        <a:off x="3022138" y="461258"/>
        <a:ext cx="1372546" cy="823528"/>
      </dsp:txXfrm>
    </dsp:sp>
    <dsp:sp modelId="{6775E23A-F7F2-486B-AF10-1DA60723AF7D}">
      <dsp:nvSpPr>
        <dsp:cNvPr id="0" name=""/>
        <dsp:cNvSpPr/>
      </dsp:nvSpPr>
      <dsp:spPr>
        <a:xfrm>
          <a:off x="4531939" y="461258"/>
          <a:ext cx="1372546" cy="82352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2024</a:t>
          </a:r>
        </a:p>
        <a:p>
          <a:pPr marL="114300" lvl="1" indent="-114300" algn="l" defTabSz="577850">
            <a:lnSpc>
              <a:spcPct val="90000"/>
            </a:lnSpc>
            <a:spcBef>
              <a:spcPct val="0"/>
            </a:spcBef>
            <a:spcAft>
              <a:spcPct val="15000"/>
            </a:spcAft>
            <a:buChar char="•"/>
          </a:pPr>
          <a:r>
            <a:rPr lang="pt-BR" sz="1300" kern="1200" dirty="0"/>
            <a:t>(3º ano do PPA 2022-2025)</a:t>
          </a:r>
        </a:p>
      </dsp:txBody>
      <dsp:txXfrm>
        <a:off x="4531939" y="461258"/>
        <a:ext cx="1372546" cy="823528"/>
      </dsp:txXfrm>
    </dsp:sp>
    <dsp:sp modelId="{C8C72122-1CA5-4A9C-B33C-98BA9591B2DD}">
      <dsp:nvSpPr>
        <dsp:cNvPr id="0" name=""/>
        <dsp:cNvSpPr/>
      </dsp:nvSpPr>
      <dsp:spPr>
        <a:xfrm>
          <a:off x="6041741" y="461258"/>
          <a:ext cx="1372546" cy="82352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2025</a:t>
          </a:r>
        </a:p>
        <a:p>
          <a:pPr marL="114300" lvl="1" indent="-114300" algn="l" defTabSz="577850">
            <a:lnSpc>
              <a:spcPct val="90000"/>
            </a:lnSpc>
            <a:spcBef>
              <a:spcPct val="0"/>
            </a:spcBef>
            <a:spcAft>
              <a:spcPct val="15000"/>
            </a:spcAft>
            <a:buChar char="•"/>
          </a:pPr>
          <a:r>
            <a:rPr lang="pt-BR" sz="1300" kern="1200" dirty="0"/>
            <a:t>(4º ano do PPA 2022-2025)</a:t>
          </a:r>
        </a:p>
      </dsp:txBody>
      <dsp:txXfrm>
        <a:off x="6041741" y="461258"/>
        <a:ext cx="1372546" cy="8235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452E8-B014-4F72-82E2-BF72846473E9}">
      <dsp:nvSpPr>
        <dsp:cNvPr id="0" name=""/>
        <dsp:cNvSpPr/>
      </dsp:nvSpPr>
      <dsp:spPr>
        <a:xfrm>
          <a:off x="0" y="82830"/>
          <a:ext cx="7920880" cy="46332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t-BR" sz="1800" kern="1200" dirty="0"/>
            <a:t>Diretriz</a:t>
          </a:r>
        </a:p>
      </dsp:txBody>
      <dsp:txXfrm>
        <a:off x="22617" y="105447"/>
        <a:ext cx="7875646" cy="418086"/>
      </dsp:txXfrm>
    </dsp:sp>
    <dsp:sp modelId="{56297F73-C7C7-4A50-8003-E38AE205B9CA}">
      <dsp:nvSpPr>
        <dsp:cNvPr id="0" name=""/>
        <dsp:cNvSpPr/>
      </dsp:nvSpPr>
      <dsp:spPr>
        <a:xfrm>
          <a:off x="0" y="546150"/>
          <a:ext cx="792088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2860" rIns="128016" bIns="22860" numCol="1" spcCol="1270" anchor="t" anchorCtr="0">
          <a:noAutofit/>
        </a:bodyPr>
        <a:lstStyle/>
        <a:p>
          <a:pPr marL="114300" lvl="1" indent="-114300" algn="just" defTabSz="622300">
            <a:lnSpc>
              <a:spcPct val="90000"/>
            </a:lnSpc>
            <a:spcBef>
              <a:spcPct val="0"/>
            </a:spcBef>
            <a:spcAft>
              <a:spcPct val="20000"/>
            </a:spcAft>
            <a:buChar char="•"/>
          </a:pPr>
          <a:r>
            <a:rPr lang="pt-BR" sz="1400" kern="1200" dirty="0"/>
            <a:t>Intenções gerais do governo pautadas nas demandas da população. Orientam os programas abrangidos no PPA 2020-2023.</a:t>
          </a:r>
        </a:p>
      </dsp:txBody>
      <dsp:txXfrm>
        <a:off x="0" y="546150"/>
        <a:ext cx="7920880" cy="484380"/>
      </dsp:txXfrm>
    </dsp:sp>
    <dsp:sp modelId="{9B92D2FD-3415-4684-9F5B-C71AE797082F}">
      <dsp:nvSpPr>
        <dsp:cNvPr id="0" name=""/>
        <dsp:cNvSpPr/>
      </dsp:nvSpPr>
      <dsp:spPr>
        <a:xfrm>
          <a:off x="0" y="1030530"/>
          <a:ext cx="7920880" cy="46332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t-BR" sz="1800" kern="1200" dirty="0"/>
            <a:t>Programa</a:t>
          </a:r>
        </a:p>
      </dsp:txBody>
      <dsp:txXfrm>
        <a:off x="22617" y="1053147"/>
        <a:ext cx="7875646" cy="418086"/>
      </dsp:txXfrm>
    </dsp:sp>
    <dsp:sp modelId="{94507296-F686-4EA3-A7FB-ACE532EA6612}">
      <dsp:nvSpPr>
        <dsp:cNvPr id="0" name=""/>
        <dsp:cNvSpPr/>
      </dsp:nvSpPr>
      <dsp:spPr>
        <a:xfrm>
          <a:off x="0" y="1493850"/>
          <a:ext cx="7920880" cy="113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2860" rIns="128016" bIns="22860" numCol="1" spcCol="1270" anchor="t" anchorCtr="0">
          <a:noAutofit/>
        </a:bodyPr>
        <a:lstStyle/>
        <a:p>
          <a:pPr marL="114300" lvl="1" indent="-114300" algn="just" defTabSz="622300">
            <a:lnSpc>
              <a:spcPct val="90000"/>
            </a:lnSpc>
            <a:spcBef>
              <a:spcPct val="0"/>
            </a:spcBef>
            <a:spcAft>
              <a:spcPct val="20000"/>
            </a:spcAft>
            <a:buChar char="•"/>
          </a:pPr>
          <a:r>
            <a:rPr lang="pt-BR" sz="1400" kern="1200" dirty="0"/>
            <a:t>Conjunto de políticas públicas financiadas pelo governo, e associadas a uma das suas diretrizes. Podem ser </a:t>
          </a:r>
          <a:r>
            <a:rPr lang="pt-BR" sz="1400" b="1" kern="1200" dirty="0"/>
            <a:t>finalísticos / temáticos</a:t>
          </a:r>
          <a:r>
            <a:rPr lang="pt-BR" sz="1400" kern="1200" dirty="0"/>
            <a:t>, quando relacionados ao enfrentamento a determinado problema da sociedade (possuindo objetivos e metas), ou </a:t>
          </a:r>
          <a:r>
            <a:rPr lang="pt-BR" sz="1400" b="1" kern="1200" dirty="0"/>
            <a:t>de gestão / apoio administrativo</a:t>
          </a:r>
          <a:r>
            <a:rPr lang="pt-BR" sz="1400" b="0" kern="1200" dirty="0"/>
            <a:t>, quando relacionados</a:t>
          </a:r>
          <a:r>
            <a:rPr lang="pt-BR" sz="1400" kern="1200" dirty="0"/>
            <a:t> ao apoio administrativo e à manutenção do funcionamento da ação governamental (não possuindo objetivos e metas expressos).</a:t>
          </a:r>
        </a:p>
      </dsp:txBody>
      <dsp:txXfrm>
        <a:off x="0" y="1493850"/>
        <a:ext cx="7920880" cy="1136430"/>
      </dsp:txXfrm>
    </dsp:sp>
    <dsp:sp modelId="{FE4AD69C-EE88-45A8-91E1-8012F5E7B718}">
      <dsp:nvSpPr>
        <dsp:cNvPr id="0" name=""/>
        <dsp:cNvSpPr/>
      </dsp:nvSpPr>
      <dsp:spPr>
        <a:xfrm>
          <a:off x="0" y="2630281"/>
          <a:ext cx="7920880" cy="46332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t-BR" sz="1800" kern="1200"/>
            <a:t>Objetivo</a:t>
          </a:r>
          <a:endParaRPr lang="pt-BR" sz="1800" kern="1200" dirty="0"/>
        </a:p>
      </dsp:txBody>
      <dsp:txXfrm>
        <a:off x="22617" y="2652898"/>
        <a:ext cx="7875646" cy="418086"/>
      </dsp:txXfrm>
    </dsp:sp>
    <dsp:sp modelId="{DA53D497-6AC2-4566-8415-F902052C1213}">
      <dsp:nvSpPr>
        <dsp:cNvPr id="0" name=""/>
        <dsp:cNvSpPr/>
      </dsp:nvSpPr>
      <dsp:spPr>
        <a:xfrm>
          <a:off x="0" y="3093601"/>
          <a:ext cx="792088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2860" rIns="128016" bIns="22860" numCol="1" spcCol="1270" anchor="t" anchorCtr="0">
          <a:noAutofit/>
        </a:bodyPr>
        <a:lstStyle/>
        <a:p>
          <a:pPr marL="114300" lvl="1" indent="-114300" algn="just" defTabSz="622300">
            <a:lnSpc>
              <a:spcPct val="90000"/>
            </a:lnSpc>
            <a:spcBef>
              <a:spcPct val="0"/>
            </a:spcBef>
            <a:spcAft>
              <a:spcPct val="20000"/>
            </a:spcAft>
            <a:buChar char="•"/>
          </a:pPr>
          <a:r>
            <a:rPr lang="pt-BR" sz="1400" b="0" i="0" kern="1200" dirty="0"/>
            <a:t>Declaração de resultado a ser alcançado que expressa, em seu conteúdo, o que deve ser feito para a transformação de determinada realidade.</a:t>
          </a:r>
          <a:endParaRPr lang="pt-BR" sz="1400" kern="1200" dirty="0"/>
        </a:p>
      </dsp:txBody>
      <dsp:txXfrm>
        <a:off x="0" y="3093601"/>
        <a:ext cx="7920880" cy="484380"/>
      </dsp:txXfrm>
    </dsp:sp>
    <dsp:sp modelId="{C479DA7B-0CDB-44B0-9EC3-690142CA4D26}">
      <dsp:nvSpPr>
        <dsp:cNvPr id="0" name=""/>
        <dsp:cNvSpPr/>
      </dsp:nvSpPr>
      <dsp:spPr>
        <a:xfrm>
          <a:off x="0" y="3577981"/>
          <a:ext cx="7920880" cy="46332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pt-BR" sz="1800" kern="1200" dirty="0"/>
            <a:t>Meta</a:t>
          </a:r>
        </a:p>
      </dsp:txBody>
      <dsp:txXfrm>
        <a:off x="22617" y="3600598"/>
        <a:ext cx="7875646" cy="418086"/>
      </dsp:txXfrm>
    </dsp:sp>
    <dsp:sp modelId="{B0A7FA42-1153-4591-95B6-B511D49C999C}">
      <dsp:nvSpPr>
        <dsp:cNvPr id="0" name=""/>
        <dsp:cNvSpPr/>
      </dsp:nvSpPr>
      <dsp:spPr>
        <a:xfrm>
          <a:off x="0" y="4041301"/>
          <a:ext cx="792088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2860" rIns="128016" bIns="22860" numCol="1" spcCol="1270" anchor="t" anchorCtr="0">
          <a:noAutofit/>
        </a:bodyPr>
        <a:lstStyle/>
        <a:p>
          <a:pPr marL="114300" lvl="1" indent="-114300" algn="just" defTabSz="622300">
            <a:lnSpc>
              <a:spcPct val="90000"/>
            </a:lnSpc>
            <a:spcBef>
              <a:spcPct val="0"/>
            </a:spcBef>
            <a:spcAft>
              <a:spcPct val="20000"/>
            </a:spcAft>
            <a:buChar char="•"/>
          </a:pPr>
          <a:r>
            <a:rPr lang="pt-BR" sz="1400" b="0" i="0" kern="1200" dirty="0"/>
            <a:t>Declaração de resultado a ser alcançado, de natureza quantitativa ou qualitativa, que contribui para o alcance do objetivo.</a:t>
          </a:r>
          <a:endParaRPr lang="pt-BR" sz="1400" kern="1200" dirty="0"/>
        </a:p>
      </dsp:txBody>
      <dsp:txXfrm>
        <a:off x="0" y="4041301"/>
        <a:ext cx="7920880" cy="48438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121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ycle4">
  <dgm:title val=""/>
  <dgm:desc val=""/>
  <dgm:catLst>
    <dgm:cat type="relationship" pri="114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13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82035-759F-48BC-BE33-F3B1AB8ABBF8}" type="datetimeFigureOut">
              <a:rPr lang="pt-BR" smtClean="0"/>
              <a:t>24/05/2021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B16CA-E214-40A8-8F12-73279877AE04}" type="slidenum">
              <a:rPr lang="pt-BR" smtClean="0"/>
              <a:t>‹nº›</a:t>
            </a:fld>
            <a:endParaRPr lang="pt-BR"/>
          </a:p>
        </p:txBody>
      </p:sp>
    </p:spTree>
    <p:extLst>
      <p:ext uri="{BB962C8B-B14F-4D97-AF65-F5344CB8AC3E}">
        <p14:creationId xmlns:p14="http://schemas.microsoft.com/office/powerpoint/2010/main" val="166200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A7216FFF-8D38-4AD9-8437-414002227CA9}" type="datetimeFigureOut">
              <a:rPr lang="pt-BR" smtClean="0"/>
              <a:t>24/05/2021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8F3951-50F9-4258-A404-63A9AC5767D2}"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A7216FFF-8D38-4AD9-8437-414002227CA9}" type="datetimeFigureOut">
              <a:rPr lang="pt-BR" smtClean="0"/>
              <a:t>24/05/2021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8F3951-50F9-4258-A404-63A9AC5767D2}"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7216FFF-8D38-4AD9-8437-414002227CA9}" type="datetimeFigureOut">
              <a:rPr lang="pt-BR" smtClean="0"/>
              <a:t>24/05/2021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8F3951-50F9-4258-A404-63A9AC5767D2}"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a:t>Clique para editar o título mestre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7216FFF-8D38-4AD9-8437-414002227CA9}" type="datetimeFigureOut">
              <a:rPr lang="pt-BR" smtClean="0"/>
              <a:t>24/05/2021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8F3951-50F9-4258-A404-63A9AC5767D2}" type="slidenum">
              <a:rPr lang="pt-BR" smtClean="0"/>
              <a:t>‹nº›</a:t>
            </a:fld>
            <a:endParaRPr lang="pt-B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7216FFF-8D38-4AD9-8437-414002227CA9}" type="datetimeFigureOut">
              <a:rPr lang="pt-BR" smtClean="0"/>
              <a:t>24/05/2021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8F3951-50F9-4258-A404-63A9AC5767D2}" type="slidenum">
              <a:rPr lang="pt-BR" smtClean="0"/>
              <a:t>‹nº›</a:t>
            </a:fld>
            <a:endParaRPr lang="pt-BR"/>
          </a:p>
        </p:txBody>
      </p:sp>
      <p:sp>
        <p:nvSpPr>
          <p:cNvPr id="9" name="Content Placeholder 8"/>
          <p:cNvSpPr>
            <a:spLocks noGrp="1"/>
          </p:cNvSpPr>
          <p:nvPr>
            <p:ph sz="quarter" idx="13"/>
          </p:nvPr>
        </p:nvSpPr>
        <p:spPr>
          <a:xfrm>
            <a:off x="365760" y="1600200"/>
            <a:ext cx="4041648" cy="452628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7" name="Date Placeholder 6"/>
          <p:cNvSpPr>
            <a:spLocks noGrp="1"/>
          </p:cNvSpPr>
          <p:nvPr>
            <p:ph type="dt" sz="half" idx="10"/>
          </p:nvPr>
        </p:nvSpPr>
        <p:spPr/>
        <p:txBody>
          <a:bodyPr/>
          <a:lstStyle/>
          <a:p>
            <a:fld id="{A7216FFF-8D38-4AD9-8437-414002227CA9}" type="datetimeFigureOut">
              <a:rPr lang="pt-BR" smtClean="0"/>
              <a:t>24/05/2021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38F3951-50F9-4258-A404-63A9AC5767D2}" type="slidenum">
              <a:rPr lang="pt-BR" smtClean="0"/>
              <a:t>‹nº›</a:t>
            </a:fld>
            <a:endParaRPr lang="pt-BR"/>
          </a:p>
        </p:txBody>
      </p:sp>
      <p:sp>
        <p:nvSpPr>
          <p:cNvPr id="11" name="Content Placeholder 10"/>
          <p:cNvSpPr>
            <a:spLocks noGrp="1"/>
          </p:cNvSpPr>
          <p:nvPr>
            <p:ph sz="quarter" idx="13"/>
          </p:nvPr>
        </p:nvSpPr>
        <p:spPr>
          <a:xfrm>
            <a:off x="457200" y="2212848"/>
            <a:ext cx="4041648" cy="391363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7216FFF-8D38-4AD9-8437-414002227CA9}" type="datetimeFigureOut">
              <a:rPr lang="pt-BR" smtClean="0"/>
              <a:t>24/05/2021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38F3951-50F9-4258-A404-63A9AC5767D2}"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16FFF-8D38-4AD9-8437-414002227CA9}" type="datetimeFigureOut">
              <a:rPr lang="pt-BR" smtClean="0"/>
              <a:t>24/05/2021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38F3951-50F9-4258-A404-63A9AC5767D2}"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t-BR"/>
              <a:t>Clique para editar o título mestre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A7216FFF-8D38-4AD9-8437-414002227CA9}" type="datetimeFigureOut">
              <a:rPr lang="pt-BR" smtClean="0"/>
              <a:t>24/05/2021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8F3951-50F9-4258-A404-63A9AC5767D2}"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t-BR"/>
              <a:t>Clique para editar o título mestre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A7216FFF-8D38-4AD9-8437-414002227CA9}" type="datetimeFigureOut">
              <a:rPr lang="pt-BR" smtClean="0"/>
              <a:t>24/05/2021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8F3951-50F9-4258-A404-63A9AC5767D2}"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t-BR"/>
              <a:t>Clique para editar o título mestre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7216FFF-8D38-4AD9-8437-414002227CA9}" type="datetimeFigureOut">
              <a:rPr lang="pt-BR" smtClean="0"/>
              <a:t>24/05/2021</a:t>
            </a:fld>
            <a:endParaRPr lang="pt-B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pt-B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38F3951-50F9-4258-A404-63A9AC5767D2}" type="slidenum">
              <a:rPr lang="pt-BR" smtClean="0"/>
              <a:t>‹nº›</a:t>
            </a:fld>
            <a:endParaRPr lang="pt-B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 /><Relationship Id="rId2" Type="http://schemas.openxmlformats.org/officeDocument/2006/relationships/diagramData" Target="../diagrams/data9.xml" /><Relationship Id="rId1" Type="http://schemas.openxmlformats.org/officeDocument/2006/relationships/slideLayout" Target="../slideLayouts/slideLayout1.xml" /><Relationship Id="rId6" Type="http://schemas.microsoft.com/office/2007/relationships/diagramDrawing" Target="../diagrams/drawing9.xml" /><Relationship Id="rId5" Type="http://schemas.openxmlformats.org/officeDocument/2006/relationships/diagramColors" Target="../diagrams/colors9.xml" /><Relationship Id="rId4" Type="http://schemas.openxmlformats.org/officeDocument/2006/relationships/diagramQuickStyle" Target="../diagrams/quickStyle9.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1.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1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 /><Relationship Id="rId2" Type="http://schemas.openxmlformats.org/officeDocument/2006/relationships/diagramData" Target="../diagrams/data11.xml" /><Relationship Id="rId1" Type="http://schemas.openxmlformats.org/officeDocument/2006/relationships/slideLayout" Target="../slideLayouts/slideLayout1.xml" /><Relationship Id="rId6" Type="http://schemas.microsoft.com/office/2007/relationships/diagramDrawing" Target="../diagrams/drawing11.xml" /><Relationship Id="rId5" Type="http://schemas.openxmlformats.org/officeDocument/2006/relationships/diagramColors" Target="../diagrams/colors11.xml" /><Relationship Id="rId4" Type="http://schemas.openxmlformats.org/officeDocument/2006/relationships/diagramQuickStyle" Target="../diagrams/quickStyle11.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 /><Relationship Id="rId2" Type="http://schemas.openxmlformats.org/officeDocument/2006/relationships/diagramData" Target="../diagrams/data12.xml" /><Relationship Id="rId1" Type="http://schemas.openxmlformats.org/officeDocument/2006/relationships/slideLayout" Target="../slideLayouts/slideLayout1.xml" /><Relationship Id="rId6" Type="http://schemas.microsoft.com/office/2007/relationships/diagramDrawing" Target="../diagrams/drawing12.xml" /><Relationship Id="rId5" Type="http://schemas.openxmlformats.org/officeDocument/2006/relationships/diagramColors" Target="../diagrams/colors12.xml" /><Relationship Id="rId4" Type="http://schemas.openxmlformats.org/officeDocument/2006/relationships/diagramQuickStyle" Target="../diagrams/quickStyle12.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 /><Relationship Id="rId2" Type="http://schemas.openxmlformats.org/officeDocument/2006/relationships/diagramData" Target="../diagrams/data13.xml" /><Relationship Id="rId1" Type="http://schemas.openxmlformats.org/officeDocument/2006/relationships/slideLayout" Target="../slideLayouts/slideLayout1.xml" /><Relationship Id="rId6" Type="http://schemas.microsoft.com/office/2007/relationships/diagramDrawing" Target="../diagrams/drawing13.xml" /><Relationship Id="rId5" Type="http://schemas.openxmlformats.org/officeDocument/2006/relationships/diagramColors" Target="../diagrams/colors13.xml" /><Relationship Id="rId4" Type="http://schemas.openxmlformats.org/officeDocument/2006/relationships/diagramQuickStyle" Target="../diagrams/quickStyle13.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 /><Relationship Id="rId2" Type="http://schemas.openxmlformats.org/officeDocument/2006/relationships/diagramData" Target="../diagrams/data14.xml" /><Relationship Id="rId1" Type="http://schemas.openxmlformats.org/officeDocument/2006/relationships/slideLayout" Target="../slideLayouts/slideLayout1.xml" /><Relationship Id="rId6" Type="http://schemas.microsoft.com/office/2007/relationships/diagramDrawing" Target="../diagrams/drawing14.xml" /><Relationship Id="rId5" Type="http://schemas.openxmlformats.org/officeDocument/2006/relationships/diagramColors" Target="../diagrams/colors14.xml" /><Relationship Id="rId4" Type="http://schemas.openxmlformats.org/officeDocument/2006/relationships/diagramQuickStyle" Target="../diagrams/quickStyle1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 /><Relationship Id="rId2" Type="http://schemas.openxmlformats.org/officeDocument/2006/relationships/diagramData" Target="../diagrams/data15.xml" /><Relationship Id="rId1" Type="http://schemas.openxmlformats.org/officeDocument/2006/relationships/slideLayout" Target="../slideLayouts/slideLayout1.xml" /><Relationship Id="rId6" Type="http://schemas.microsoft.com/office/2007/relationships/diagramDrawing" Target="../diagrams/drawing15.xml" /><Relationship Id="rId5" Type="http://schemas.openxmlformats.org/officeDocument/2006/relationships/diagramColors" Target="../diagrams/colors15.xml" /><Relationship Id="rId4" Type="http://schemas.openxmlformats.org/officeDocument/2006/relationships/diagramQuickStyle" Target="../diagrams/quickStyle15.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 /><Relationship Id="rId2" Type="http://schemas.openxmlformats.org/officeDocument/2006/relationships/diagramData" Target="../diagrams/data16.xml" /><Relationship Id="rId1" Type="http://schemas.openxmlformats.org/officeDocument/2006/relationships/slideLayout" Target="../slideLayouts/slideLayout1.xml" /><Relationship Id="rId6" Type="http://schemas.microsoft.com/office/2007/relationships/diagramDrawing" Target="../diagrams/drawing16.xml" /><Relationship Id="rId5" Type="http://schemas.openxmlformats.org/officeDocument/2006/relationships/diagramColors" Target="../diagrams/colors16.xml" /><Relationship Id="rId4" Type="http://schemas.openxmlformats.org/officeDocument/2006/relationships/diagramQuickStyle" Target="../diagrams/quickStyle16.xml" /></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 /><Relationship Id="rId2" Type="http://schemas.openxmlformats.org/officeDocument/2006/relationships/diagramData" Target="../diagrams/data17.xml" /><Relationship Id="rId1" Type="http://schemas.openxmlformats.org/officeDocument/2006/relationships/slideLayout" Target="../slideLayouts/slideLayout1.xml" /><Relationship Id="rId6" Type="http://schemas.microsoft.com/office/2007/relationships/diagramDrawing" Target="../diagrams/drawing17.xml" /><Relationship Id="rId5" Type="http://schemas.openxmlformats.org/officeDocument/2006/relationships/diagramColors" Target="../diagrams/colors17.xml" /><Relationship Id="rId4" Type="http://schemas.openxmlformats.org/officeDocument/2006/relationships/diagramQuickStyle" Target="../diagrams/quickStyle17.xml" /></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 /><Relationship Id="rId2" Type="http://schemas.openxmlformats.org/officeDocument/2006/relationships/diagramData" Target="../diagrams/data18.xml" /><Relationship Id="rId1" Type="http://schemas.openxmlformats.org/officeDocument/2006/relationships/slideLayout" Target="../slideLayouts/slideLayout1.xml" /><Relationship Id="rId6" Type="http://schemas.microsoft.com/office/2007/relationships/diagramDrawing" Target="../diagrams/drawing18.xml" /><Relationship Id="rId5" Type="http://schemas.openxmlformats.org/officeDocument/2006/relationships/diagramColors" Target="../diagrams/colors18.xml" /><Relationship Id="rId4" Type="http://schemas.openxmlformats.org/officeDocument/2006/relationships/diagramQuickStyle" Target="../diagrams/quickStyle18.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 /><Relationship Id="rId2" Type="http://schemas.openxmlformats.org/officeDocument/2006/relationships/diagramData" Target="../diagrams/data19.xml" /><Relationship Id="rId1" Type="http://schemas.openxmlformats.org/officeDocument/2006/relationships/slideLayout" Target="../slideLayouts/slideLayout1.xml" /><Relationship Id="rId6" Type="http://schemas.microsoft.com/office/2007/relationships/diagramDrawing" Target="../diagrams/drawing19.xml" /><Relationship Id="rId5" Type="http://schemas.openxmlformats.org/officeDocument/2006/relationships/diagramColors" Target="../diagrams/colors19.xml" /><Relationship Id="rId4" Type="http://schemas.openxmlformats.org/officeDocument/2006/relationships/diagramQuickStyle" Target="../diagrams/quickStyle19.xml" /></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 /><Relationship Id="rId2" Type="http://schemas.openxmlformats.org/officeDocument/2006/relationships/diagramData" Target="../diagrams/data20.xml" /><Relationship Id="rId1" Type="http://schemas.openxmlformats.org/officeDocument/2006/relationships/slideLayout" Target="../slideLayouts/slideLayout1.xml" /><Relationship Id="rId6" Type="http://schemas.microsoft.com/office/2007/relationships/diagramDrawing" Target="../diagrams/drawing20.xml" /><Relationship Id="rId5" Type="http://schemas.openxmlformats.org/officeDocument/2006/relationships/diagramColors" Target="../diagrams/colors20.xml" /><Relationship Id="rId4" Type="http://schemas.openxmlformats.org/officeDocument/2006/relationships/diagramQuickStyle" Target="../diagrams/quickStyle20.xml" /></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 /><Relationship Id="rId2" Type="http://schemas.openxmlformats.org/officeDocument/2006/relationships/diagramData" Target="../diagrams/data21.xml" /><Relationship Id="rId1" Type="http://schemas.openxmlformats.org/officeDocument/2006/relationships/slideLayout" Target="../slideLayouts/slideLayout1.xml" /><Relationship Id="rId6" Type="http://schemas.microsoft.com/office/2007/relationships/diagramDrawing" Target="../diagrams/drawing21.xml" /><Relationship Id="rId5" Type="http://schemas.openxmlformats.org/officeDocument/2006/relationships/diagramColors" Target="../diagrams/colors21.xml" /><Relationship Id="rId4" Type="http://schemas.openxmlformats.org/officeDocument/2006/relationships/diagramQuickStyle" Target="../diagrams/quickStyle21.xml" /></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 /><Relationship Id="rId2" Type="http://schemas.openxmlformats.org/officeDocument/2006/relationships/diagramData" Target="../diagrams/data22.xml" /><Relationship Id="rId1" Type="http://schemas.openxmlformats.org/officeDocument/2006/relationships/slideLayout" Target="../slideLayouts/slideLayout1.xml" /><Relationship Id="rId6" Type="http://schemas.microsoft.com/office/2007/relationships/diagramDrawing" Target="../diagrams/drawing22.xml" /><Relationship Id="rId5" Type="http://schemas.openxmlformats.org/officeDocument/2006/relationships/diagramColors" Target="../diagrams/colors22.xml" /><Relationship Id="rId4" Type="http://schemas.openxmlformats.org/officeDocument/2006/relationships/diagramQuickStyle" Target="../diagrams/quickStyle2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1.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 /><Relationship Id="rId2" Type="http://schemas.openxmlformats.org/officeDocument/2006/relationships/diagramData" Target="../diagrams/data23.xml" /><Relationship Id="rId1" Type="http://schemas.openxmlformats.org/officeDocument/2006/relationships/slideLayout" Target="../slideLayouts/slideLayout1.xml" /><Relationship Id="rId6" Type="http://schemas.microsoft.com/office/2007/relationships/diagramDrawing" Target="../diagrams/drawing23.xml" /><Relationship Id="rId5" Type="http://schemas.openxmlformats.org/officeDocument/2006/relationships/diagramColors" Target="../diagrams/colors23.xml" /><Relationship Id="rId4" Type="http://schemas.openxmlformats.org/officeDocument/2006/relationships/diagramQuickStyle" Target="../diagrams/quickStyle23.xml" /></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 /><Relationship Id="rId2" Type="http://schemas.openxmlformats.org/officeDocument/2006/relationships/diagramData" Target="../diagrams/data24.xml" /><Relationship Id="rId1" Type="http://schemas.openxmlformats.org/officeDocument/2006/relationships/slideLayout" Target="../slideLayouts/slideLayout1.xml" /><Relationship Id="rId6" Type="http://schemas.microsoft.com/office/2007/relationships/diagramDrawing" Target="../diagrams/drawing24.xml" /><Relationship Id="rId5" Type="http://schemas.openxmlformats.org/officeDocument/2006/relationships/diagramColors" Target="../diagrams/colors24.xml" /><Relationship Id="rId4" Type="http://schemas.openxmlformats.org/officeDocument/2006/relationships/diagramQuickStyle" Target="../diagrams/quickStyle2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 /><Relationship Id="rId2" Type="http://schemas.openxmlformats.org/officeDocument/2006/relationships/diagramData" Target="../diagrams/data25.xml" /><Relationship Id="rId1" Type="http://schemas.openxmlformats.org/officeDocument/2006/relationships/slideLayout" Target="../slideLayouts/slideLayout1.xml" /><Relationship Id="rId6" Type="http://schemas.microsoft.com/office/2007/relationships/diagramDrawing" Target="../diagrams/drawing25.xml" /><Relationship Id="rId5" Type="http://schemas.openxmlformats.org/officeDocument/2006/relationships/diagramColors" Target="../diagrams/colors25.xml" /><Relationship Id="rId4" Type="http://schemas.openxmlformats.org/officeDocument/2006/relationships/diagramQuickStyle" Target="../diagrams/quickStyle25.xml" /></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 /><Relationship Id="rId2" Type="http://schemas.openxmlformats.org/officeDocument/2006/relationships/diagramData" Target="../diagrams/data26.xml" /><Relationship Id="rId1" Type="http://schemas.openxmlformats.org/officeDocument/2006/relationships/slideLayout" Target="../slideLayouts/slideLayout1.xml" /><Relationship Id="rId6" Type="http://schemas.microsoft.com/office/2007/relationships/diagramDrawing" Target="../diagrams/drawing26.xml" /><Relationship Id="rId5" Type="http://schemas.openxmlformats.org/officeDocument/2006/relationships/diagramColors" Target="../diagrams/colors26.xml" /><Relationship Id="rId4" Type="http://schemas.openxmlformats.org/officeDocument/2006/relationships/diagramQuickStyle" Target="../diagrams/quickStyle26.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7.xml" /><Relationship Id="rId2" Type="http://schemas.openxmlformats.org/officeDocument/2006/relationships/diagramData" Target="../diagrams/data27.xml" /><Relationship Id="rId1" Type="http://schemas.openxmlformats.org/officeDocument/2006/relationships/slideLayout" Target="../slideLayouts/slideLayout1.xml" /><Relationship Id="rId6" Type="http://schemas.microsoft.com/office/2007/relationships/diagramDrawing" Target="../diagrams/drawing27.xml" /><Relationship Id="rId5" Type="http://schemas.openxmlformats.org/officeDocument/2006/relationships/diagramColors" Target="../diagrams/colors27.xml" /><Relationship Id="rId4" Type="http://schemas.openxmlformats.org/officeDocument/2006/relationships/diagramQuickStyle" Target="../diagrams/quickStyle2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1.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5.xml.rels><?xml version="1.0" encoding="UTF-8" standalone="yes"?>
<Relationships xmlns="http://schemas.openxmlformats.org/package/2006/relationships"><Relationship Id="rId8" Type="http://schemas.openxmlformats.org/officeDocument/2006/relationships/image" Target="../media/image6.svg" /><Relationship Id="rId3" Type="http://schemas.openxmlformats.org/officeDocument/2006/relationships/diagramLayout" Target="../diagrams/layout3.xml" /><Relationship Id="rId7" Type="http://schemas.openxmlformats.org/officeDocument/2006/relationships/image" Target="../media/image5.png" /><Relationship Id="rId2" Type="http://schemas.openxmlformats.org/officeDocument/2006/relationships/diagramData" Target="../diagrams/data3.xml" /><Relationship Id="rId1" Type="http://schemas.openxmlformats.org/officeDocument/2006/relationships/slideLayout" Target="../slideLayouts/slideLayout1.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1.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1.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1.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 /><Relationship Id="rId13" Type="http://schemas.openxmlformats.org/officeDocument/2006/relationships/image" Target="../media/image6.svg" /><Relationship Id="rId3" Type="http://schemas.openxmlformats.org/officeDocument/2006/relationships/diagramLayout" Target="../diagrams/layout7.xml" /><Relationship Id="rId7" Type="http://schemas.openxmlformats.org/officeDocument/2006/relationships/diagramData" Target="../diagrams/data8.xml" /><Relationship Id="rId12" Type="http://schemas.openxmlformats.org/officeDocument/2006/relationships/image" Target="../media/image5.png" /><Relationship Id="rId2" Type="http://schemas.openxmlformats.org/officeDocument/2006/relationships/diagramData" Target="../diagrams/data7.xml" /><Relationship Id="rId1" Type="http://schemas.openxmlformats.org/officeDocument/2006/relationships/slideLayout" Target="../slideLayouts/slideLayout1.xml" /><Relationship Id="rId6" Type="http://schemas.microsoft.com/office/2007/relationships/diagramDrawing" Target="../diagrams/drawing7.xml" /><Relationship Id="rId11" Type="http://schemas.microsoft.com/office/2007/relationships/diagramDrawing" Target="../diagrams/drawing8.xml" /><Relationship Id="rId5" Type="http://schemas.openxmlformats.org/officeDocument/2006/relationships/diagramColors" Target="../diagrams/colors7.xml" /><Relationship Id="rId10" Type="http://schemas.openxmlformats.org/officeDocument/2006/relationships/diagramColors" Target="../diagrams/colors8.xml" /><Relationship Id="rId4" Type="http://schemas.openxmlformats.org/officeDocument/2006/relationships/diagramQuickStyle" Target="../diagrams/quickStyle7.xml" /><Relationship Id="rId9" Type="http://schemas.openxmlformats.org/officeDocument/2006/relationships/diagramQuickStyle" Target="../diagrams/quickStyle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07504" y="1340768"/>
            <a:ext cx="8928992" cy="4752527"/>
          </a:xfrm>
          <a:prstGeom prst="rect">
            <a:avLst/>
          </a:prstGeom>
        </p:spPr>
        <p:txBody>
          <a:bodyPr anchor="ct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5000" b="1" dirty="0"/>
              <a:t>O ciclo orçamentário e o papel do vereador: </a:t>
            </a:r>
          </a:p>
          <a:p>
            <a:r>
              <a:rPr lang="pt-BR" sz="5000" b="1" dirty="0"/>
              <a:t>PPA / LDO / LOA</a:t>
            </a:r>
          </a:p>
          <a:p>
            <a:pPr>
              <a:lnSpc>
                <a:spcPts val="3000"/>
              </a:lnSpc>
            </a:pPr>
            <a:endParaRPr lang="pt-BR" sz="2000" b="1" dirty="0"/>
          </a:p>
          <a:p>
            <a:pPr>
              <a:lnSpc>
                <a:spcPts val="3000"/>
              </a:lnSpc>
            </a:pPr>
            <a:endParaRPr lang="pt-BR" sz="2000" b="1" dirty="0"/>
          </a:p>
          <a:p>
            <a:pPr>
              <a:lnSpc>
                <a:spcPts val="3000"/>
              </a:lnSpc>
            </a:pPr>
            <a:endParaRPr lang="pt-BR" sz="2000" dirty="0"/>
          </a:p>
        </p:txBody>
      </p:sp>
      <p:sp>
        <p:nvSpPr>
          <p:cNvPr id="6" name="Título 1"/>
          <p:cNvSpPr txBox="1">
            <a:spLocks/>
          </p:cNvSpPr>
          <p:nvPr/>
        </p:nvSpPr>
        <p:spPr>
          <a:xfrm>
            <a:off x="1475656" y="116632"/>
            <a:ext cx="669674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Tribunal de Contas do Estado do Piauí</a:t>
            </a:r>
            <a:endParaRPr lang="pt-BR" sz="2800" dirty="0"/>
          </a:p>
        </p:txBody>
      </p:sp>
      <p:graphicFrame>
        <p:nvGraphicFramePr>
          <p:cNvPr id="2" name="Tabela 2">
            <a:extLst>
              <a:ext uri="{FF2B5EF4-FFF2-40B4-BE49-F238E27FC236}">
                <a16:creationId xmlns:a16="http://schemas.microsoft.com/office/drawing/2014/main" id="{F596A34D-64C2-4CD9-A4D2-ACA166E49114}"/>
              </a:ext>
            </a:extLst>
          </p:cNvPr>
          <p:cNvGraphicFramePr>
            <a:graphicFrameLocks noGrp="1"/>
          </p:cNvGraphicFramePr>
          <p:nvPr>
            <p:extLst>
              <p:ext uri="{D42A27DB-BD31-4B8C-83A1-F6EECF244321}">
                <p14:modId xmlns:p14="http://schemas.microsoft.com/office/powerpoint/2010/main" val="3381194219"/>
              </p:ext>
            </p:extLst>
          </p:nvPr>
        </p:nvGraphicFramePr>
        <p:xfrm>
          <a:off x="755576" y="4960972"/>
          <a:ext cx="7632848" cy="1112520"/>
        </p:xfrm>
        <a:graphic>
          <a:graphicData uri="http://schemas.openxmlformats.org/drawingml/2006/table">
            <a:tbl>
              <a:tblPr firstRow="1" bandRow="1">
                <a:tableStyleId>{2D5ABB26-0587-4C30-8999-92F81FD0307C}</a:tableStyleId>
              </a:tblPr>
              <a:tblGrid>
                <a:gridCol w="7632848">
                  <a:extLst>
                    <a:ext uri="{9D8B030D-6E8A-4147-A177-3AD203B41FA5}">
                      <a16:colId xmlns:a16="http://schemas.microsoft.com/office/drawing/2014/main" val="2201694872"/>
                    </a:ext>
                  </a:extLst>
                </a:gridCol>
              </a:tblGrid>
              <a:tr h="370840">
                <a:tc>
                  <a:txBody>
                    <a:bodyPr/>
                    <a:lstStyle/>
                    <a:p>
                      <a:pPr algn="ctr"/>
                      <a:r>
                        <a:rPr lang="pt-BR" sz="1600" b="1" kern="1200" dirty="0">
                          <a:solidFill>
                            <a:schemeClr val="tx2"/>
                          </a:solidFill>
                          <a:effectLst>
                            <a:outerShdw blurRad="63500" dist="38100" dir="5400000" algn="t" rotWithShape="0">
                              <a:prstClr val="black">
                                <a:alpha val="25000"/>
                              </a:prstClr>
                            </a:outerShdw>
                          </a:effectLst>
                          <a:latin typeface="+mn-lt"/>
                          <a:ea typeface="+mj-ea"/>
                          <a:cs typeface="+mj-cs"/>
                        </a:rPr>
                        <a:t>Luis Batista de Sousa Júnior</a:t>
                      </a:r>
                    </a:p>
                  </a:txBody>
                  <a:tcPr/>
                </a:tc>
                <a:extLst>
                  <a:ext uri="{0D108BD9-81ED-4DB2-BD59-A6C34878D82A}">
                    <a16:rowId xmlns:a16="http://schemas.microsoft.com/office/drawing/2014/main" val="740857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kern="1200" dirty="0">
                          <a:solidFill>
                            <a:schemeClr val="tx2"/>
                          </a:solidFill>
                          <a:effectLst>
                            <a:outerShdw blurRad="63500" dist="38100" dir="5400000" algn="t" rotWithShape="0">
                              <a:prstClr val="black">
                                <a:alpha val="25000"/>
                              </a:prstClr>
                            </a:outerShdw>
                          </a:effectLst>
                          <a:latin typeface="+mn-lt"/>
                          <a:ea typeface="+mn-ea"/>
                          <a:cs typeface="+mn-cs"/>
                        </a:rPr>
                        <a:t>Secretário de Controle Externo</a:t>
                      </a:r>
                    </a:p>
                  </a:txBody>
                  <a:tcPr/>
                </a:tc>
                <a:extLst>
                  <a:ext uri="{0D108BD9-81ED-4DB2-BD59-A6C34878D82A}">
                    <a16:rowId xmlns:a16="http://schemas.microsoft.com/office/drawing/2014/main" val="754575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kern="1200" dirty="0">
                          <a:solidFill>
                            <a:schemeClr val="tx2"/>
                          </a:solidFill>
                          <a:effectLst>
                            <a:outerShdw blurRad="63500" dist="38100" dir="5400000" algn="t" rotWithShape="0">
                              <a:prstClr val="black">
                                <a:alpha val="25000"/>
                              </a:prstClr>
                            </a:outerShdw>
                          </a:effectLst>
                          <a:latin typeface="+mn-lt"/>
                          <a:ea typeface="+mn-ea"/>
                          <a:cs typeface="+mn-cs"/>
                        </a:rPr>
                        <a:t>Teresina, 24/05/2021</a:t>
                      </a:r>
                    </a:p>
                  </a:txBody>
                  <a:tcPr/>
                </a:tc>
                <a:extLst>
                  <a:ext uri="{0D108BD9-81ED-4DB2-BD59-A6C34878D82A}">
                    <a16:rowId xmlns:a16="http://schemas.microsoft.com/office/drawing/2014/main" val="2413521176"/>
                  </a:ext>
                </a:extLst>
              </a:tr>
            </a:tbl>
          </a:graphicData>
        </a:graphic>
      </p:graphicFrame>
    </p:spTree>
    <p:extLst>
      <p:ext uri="{BB962C8B-B14F-4D97-AF65-F5344CB8AC3E}">
        <p14:creationId xmlns:p14="http://schemas.microsoft.com/office/powerpoint/2010/main" val="1644181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a:t>Plano Plurianual – PPA</a:t>
            </a:r>
            <a:endParaRPr lang="pt-BR" sz="2800" b="1" dirty="0"/>
          </a:p>
        </p:txBody>
      </p:sp>
      <p:sp>
        <p:nvSpPr>
          <p:cNvPr id="8" name="Espaço reservado para conteúdo 13">
            <a:extLst>
              <a:ext uri="{FF2B5EF4-FFF2-40B4-BE49-F238E27FC236}">
                <a16:creationId xmlns:a16="http://schemas.microsoft.com/office/drawing/2014/main" id="{C3DEA413-F051-44D8-8B1F-E70065A303EC}"/>
              </a:ext>
            </a:extLst>
          </p:cNvPr>
          <p:cNvSpPr txBox="1">
            <a:spLocks/>
          </p:cNvSpPr>
          <p:nvPr/>
        </p:nvSpPr>
        <p:spPr>
          <a:xfrm>
            <a:off x="323528" y="1214196"/>
            <a:ext cx="8352928" cy="4951108"/>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dirty="0"/>
              <a:t>Exemplo: Meta 1 do Plano Nacional de Educação (PNE): </a:t>
            </a:r>
            <a:r>
              <a:rPr lang="pt-BR" sz="1800" i="1" dirty="0"/>
              <a:t>Universalizar, até 2016, a educação infantil na pré-escola para as crianças de 4 (quatro) a 5 (cinco) anos de idade e </a:t>
            </a:r>
            <a:r>
              <a:rPr lang="pt-BR" sz="1800" i="1" u="sng" dirty="0"/>
              <a:t>ampliar a oferta de educação infantil em creches de forma a atender, no mínimo, 50% (cinquenta por cento) das crianças de até 3 (três) anos até o final da vigência deste PNE</a:t>
            </a:r>
            <a:r>
              <a:rPr lang="pt-BR" sz="1800" i="1" dirty="0"/>
              <a:t>.</a:t>
            </a:r>
          </a:p>
          <a:p>
            <a:pPr algn="just"/>
            <a:endParaRPr lang="pt-BR" sz="1800" i="1" dirty="0"/>
          </a:p>
          <a:p>
            <a:pPr algn="just"/>
            <a:endParaRPr lang="pt-BR" sz="1800" i="1" dirty="0"/>
          </a:p>
          <a:p>
            <a:pPr algn="just"/>
            <a:endParaRPr lang="pt-BR" sz="1800" i="1" dirty="0"/>
          </a:p>
          <a:p>
            <a:pPr algn="just"/>
            <a:endParaRPr lang="pt-BR" dirty="0"/>
          </a:p>
          <a:p>
            <a:pPr algn="just"/>
            <a:endParaRPr lang="pt-BR" dirty="0"/>
          </a:p>
          <a:p>
            <a:pPr algn="just"/>
            <a:endParaRPr lang="pt-BR" dirty="0"/>
          </a:p>
          <a:p>
            <a:pPr algn="just"/>
            <a:endParaRPr lang="pt-BR" dirty="0"/>
          </a:p>
          <a:p>
            <a:pPr algn="just"/>
            <a:endParaRPr lang="pt-BR" sz="1800" dirty="0"/>
          </a:p>
          <a:p>
            <a:pPr algn="just"/>
            <a:r>
              <a:rPr lang="pt-BR" sz="1800" dirty="0"/>
              <a:t>PPA 2022-2025: Elevar a 50% no município o número de crianças de 0 a 3 anos que frequenta a escola/creche </a:t>
            </a:r>
            <a:r>
              <a:rPr lang="pt-BR" sz="1800" dirty="0">
                <a:solidFill>
                  <a:srgbClr val="FF0000"/>
                </a:solidFill>
              </a:rPr>
              <a:t>(média atual do Piauí: 16,1%)</a:t>
            </a:r>
            <a:r>
              <a:rPr lang="pt-BR" sz="1800" dirty="0"/>
              <a:t>.</a:t>
            </a:r>
            <a:endParaRPr lang="pt-BR" sz="2800" dirty="0"/>
          </a:p>
        </p:txBody>
      </p:sp>
      <p:pic>
        <p:nvPicPr>
          <p:cNvPr id="5" name="Imagem 4">
            <a:extLst>
              <a:ext uri="{FF2B5EF4-FFF2-40B4-BE49-F238E27FC236}">
                <a16:creationId xmlns:a16="http://schemas.microsoft.com/office/drawing/2014/main" id="{D82EF09E-5B71-4CC0-9F2D-910365379984}"/>
              </a:ext>
            </a:extLst>
          </p:cNvPr>
          <p:cNvPicPr>
            <a:picLocks noChangeAspect="1"/>
          </p:cNvPicPr>
          <p:nvPr/>
        </p:nvPicPr>
        <p:blipFill>
          <a:blip r:embed="rId2"/>
          <a:stretch>
            <a:fillRect/>
          </a:stretch>
        </p:blipFill>
        <p:spPr>
          <a:xfrm>
            <a:off x="1419038" y="2780928"/>
            <a:ext cx="6305924" cy="2592288"/>
          </a:xfrm>
          <a:prstGeom prst="rect">
            <a:avLst/>
          </a:prstGeom>
        </p:spPr>
      </p:pic>
    </p:spTree>
    <p:extLst>
      <p:ext uri="{BB962C8B-B14F-4D97-AF65-F5344CB8AC3E}">
        <p14:creationId xmlns:p14="http://schemas.microsoft.com/office/powerpoint/2010/main" val="162208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PPA 2020-2023 (Federal)</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9" name="Diagrama 8">
            <a:extLst>
              <a:ext uri="{FF2B5EF4-FFF2-40B4-BE49-F238E27FC236}">
                <a16:creationId xmlns:a16="http://schemas.microsoft.com/office/drawing/2014/main" id="{A1885C4B-8883-4AEA-BC3D-062D9098F3EC}"/>
              </a:ext>
            </a:extLst>
          </p:cNvPr>
          <p:cNvGraphicFramePr/>
          <p:nvPr>
            <p:extLst>
              <p:ext uri="{D42A27DB-BD31-4B8C-83A1-F6EECF244321}">
                <p14:modId xmlns:p14="http://schemas.microsoft.com/office/powerpoint/2010/main" val="3612817701"/>
              </p:ext>
            </p:extLst>
          </p:nvPr>
        </p:nvGraphicFramePr>
        <p:xfrm>
          <a:off x="683568" y="1556792"/>
          <a:ext cx="792088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ço reservado para conteúdo 13">
            <a:extLst>
              <a:ext uri="{FF2B5EF4-FFF2-40B4-BE49-F238E27FC236}">
                <a16:creationId xmlns:a16="http://schemas.microsoft.com/office/drawing/2014/main" id="{71D2F7F9-01F8-4180-A819-7CDABED945CF}"/>
              </a:ext>
            </a:extLst>
          </p:cNvPr>
          <p:cNvSpPr txBox="1">
            <a:spLocks/>
          </p:cNvSpPr>
          <p:nvPr/>
        </p:nvSpPr>
        <p:spPr>
          <a:xfrm>
            <a:off x="323528" y="1228050"/>
            <a:ext cx="8352928" cy="436501"/>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dirty="0"/>
              <a:t>Lei Federal nº 13.971, de 27/12/2019: PPA Federal 2020-2023</a:t>
            </a:r>
          </a:p>
        </p:txBody>
      </p:sp>
    </p:spTree>
    <p:extLst>
      <p:ext uri="{BB962C8B-B14F-4D97-AF65-F5344CB8AC3E}">
        <p14:creationId xmlns:p14="http://schemas.microsoft.com/office/powerpoint/2010/main" val="76077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Programa finalístico no PPA 2020-2023 (Federal)</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2" name="Diagrama 1">
            <a:extLst>
              <a:ext uri="{FF2B5EF4-FFF2-40B4-BE49-F238E27FC236}">
                <a16:creationId xmlns:a16="http://schemas.microsoft.com/office/drawing/2014/main" id="{B307774D-C23B-4AF4-909F-20A47EBAA41F}"/>
              </a:ext>
            </a:extLst>
          </p:cNvPr>
          <p:cNvGraphicFramePr/>
          <p:nvPr>
            <p:extLst>
              <p:ext uri="{D42A27DB-BD31-4B8C-83A1-F6EECF244321}">
                <p14:modId xmlns:p14="http://schemas.microsoft.com/office/powerpoint/2010/main" val="3596085772"/>
              </p:ext>
            </p:extLst>
          </p:nvPr>
        </p:nvGraphicFramePr>
        <p:xfrm>
          <a:off x="323528" y="1397000"/>
          <a:ext cx="8424936"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69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Programa finalístico no PPA 2020-2023 (Federal)</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pic>
        <p:nvPicPr>
          <p:cNvPr id="11" name="Imagem 10">
            <a:extLst>
              <a:ext uri="{FF2B5EF4-FFF2-40B4-BE49-F238E27FC236}">
                <a16:creationId xmlns:a16="http://schemas.microsoft.com/office/drawing/2014/main" id="{76853461-64D5-43BB-94B3-2A88F48E1999}"/>
              </a:ext>
            </a:extLst>
          </p:cNvPr>
          <p:cNvPicPr>
            <a:picLocks noChangeAspect="1"/>
          </p:cNvPicPr>
          <p:nvPr/>
        </p:nvPicPr>
        <p:blipFill>
          <a:blip r:embed="rId2"/>
          <a:stretch>
            <a:fillRect/>
          </a:stretch>
        </p:blipFill>
        <p:spPr>
          <a:xfrm>
            <a:off x="1230077" y="1196752"/>
            <a:ext cx="6683846" cy="5256584"/>
          </a:xfrm>
          <a:prstGeom prst="rect">
            <a:avLst/>
          </a:prstGeom>
        </p:spPr>
      </p:pic>
    </p:spTree>
    <p:extLst>
      <p:ext uri="{BB962C8B-B14F-4D97-AF65-F5344CB8AC3E}">
        <p14:creationId xmlns:p14="http://schemas.microsoft.com/office/powerpoint/2010/main" val="3698219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fontScale="85000" lnSpcReduction="1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Programa de gestão no PPA 2020-2023 (Federal)</a:t>
            </a:r>
          </a:p>
        </p:txBody>
      </p:sp>
      <p:pic>
        <p:nvPicPr>
          <p:cNvPr id="3" name="Imagem 2">
            <a:extLst>
              <a:ext uri="{FF2B5EF4-FFF2-40B4-BE49-F238E27FC236}">
                <a16:creationId xmlns:a16="http://schemas.microsoft.com/office/drawing/2014/main" id="{56B78DE7-2957-4CFC-971B-5488E733D813}"/>
              </a:ext>
            </a:extLst>
          </p:cNvPr>
          <p:cNvPicPr>
            <a:picLocks noChangeAspect="1"/>
          </p:cNvPicPr>
          <p:nvPr/>
        </p:nvPicPr>
        <p:blipFill>
          <a:blip r:embed="rId2"/>
          <a:stretch>
            <a:fillRect/>
          </a:stretch>
        </p:blipFill>
        <p:spPr>
          <a:xfrm>
            <a:off x="1007604" y="1196752"/>
            <a:ext cx="7056784" cy="5253475"/>
          </a:xfrm>
          <a:prstGeom prst="rect">
            <a:avLst/>
          </a:prstGeom>
        </p:spPr>
      </p:pic>
    </p:spTree>
    <p:extLst>
      <p:ext uri="{BB962C8B-B14F-4D97-AF65-F5344CB8AC3E}">
        <p14:creationId xmlns:p14="http://schemas.microsoft.com/office/powerpoint/2010/main" val="4247199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Dificuldades relacionadas ao PPA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3" name="Diagrama 2">
            <a:extLst>
              <a:ext uri="{FF2B5EF4-FFF2-40B4-BE49-F238E27FC236}">
                <a16:creationId xmlns:a16="http://schemas.microsoft.com/office/drawing/2014/main" id="{E60C968A-313C-425C-A466-467E83569929}"/>
              </a:ext>
            </a:extLst>
          </p:cNvPr>
          <p:cNvGraphicFramePr/>
          <p:nvPr>
            <p:extLst>
              <p:ext uri="{D42A27DB-BD31-4B8C-83A1-F6EECF244321}">
                <p14:modId xmlns:p14="http://schemas.microsoft.com/office/powerpoint/2010/main" val="2740704218"/>
              </p:ext>
            </p:extLst>
          </p:nvPr>
        </p:nvGraphicFramePr>
        <p:xfrm>
          <a:off x="971600" y="1418938"/>
          <a:ext cx="712879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907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Atuação do vereador quanto ao PPA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2" name="Diagrama 1">
            <a:extLst>
              <a:ext uri="{FF2B5EF4-FFF2-40B4-BE49-F238E27FC236}">
                <a16:creationId xmlns:a16="http://schemas.microsoft.com/office/drawing/2014/main" id="{CCFD1B03-2304-4FFD-A245-C6A105D44BF4}"/>
              </a:ext>
            </a:extLst>
          </p:cNvPr>
          <p:cNvGraphicFramePr/>
          <p:nvPr>
            <p:extLst>
              <p:ext uri="{D42A27DB-BD31-4B8C-83A1-F6EECF244321}">
                <p14:modId xmlns:p14="http://schemas.microsoft.com/office/powerpoint/2010/main" val="1026174792"/>
              </p:ext>
            </p:extLst>
          </p:nvPr>
        </p:nvGraphicFramePr>
        <p:xfrm>
          <a:off x="899592" y="1412776"/>
          <a:ext cx="784887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959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Lei de Diretrizes Orçamentárias – LDO</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8" name="Espaço reservado para conteúdo 13">
            <a:extLst>
              <a:ext uri="{FF2B5EF4-FFF2-40B4-BE49-F238E27FC236}">
                <a16:creationId xmlns:a16="http://schemas.microsoft.com/office/drawing/2014/main" id="{C3DEA413-F051-44D8-8B1F-E70065A303EC}"/>
              </a:ext>
            </a:extLst>
          </p:cNvPr>
          <p:cNvSpPr txBox="1">
            <a:spLocks/>
          </p:cNvSpPr>
          <p:nvPr/>
        </p:nvSpPr>
        <p:spPr>
          <a:xfrm>
            <a:off x="346217" y="1124744"/>
            <a:ext cx="8352928" cy="1588629"/>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dirty="0"/>
              <a:t>Instrumento de planejamento de curto prazo (1 ano), e que proporciona o relacionamento entre o Plano Plurianual e a Lei Orçamentária Anual.</a:t>
            </a:r>
          </a:p>
          <a:p>
            <a:pPr algn="just"/>
            <a:r>
              <a:rPr lang="pt-BR" sz="1800" dirty="0"/>
              <a:t>Determina as regras a serem seguidas pelos Poderes ao elaborar suas propostas orçamentárias anualmente, as quais serão compiladas pelo Executivo antes do envio ao Legislativo sob a forma de Projeto de Lei Orçamentária Anual – PLOA.</a:t>
            </a:r>
          </a:p>
        </p:txBody>
      </p:sp>
      <p:graphicFrame>
        <p:nvGraphicFramePr>
          <p:cNvPr id="3" name="Diagrama 2">
            <a:extLst>
              <a:ext uri="{FF2B5EF4-FFF2-40B4-BE49-F238E27FC236}">
                <a16:creationId xmlns:a16="http://schemas.microsoft.com/office/drawing/2014/main" id="{D2C76EB8-F158-4E8B-AF54-ABDFE1DDA4D1}"/>
              </a:ext>
            </a:extLst>
          </p:cNvPr>
          <p:cNvGraphicFramePr/>
          <p:nvPr>
            <p:extLst>
              <p:ext uri="{D42A27DB-BD31-4B8C-83A1-F6EECF244321}">
                <p14:modId xmlns:p14="http://schemas.microsoft.com/office/powerpoint/2010/main" val="1391746319"/>
              </p:ext>
            </p:extLst>
          </p:nvPr>
        </p:nvGraphicFramePr>
        <p:xfrm>
          <a:off x="683568" y="3068960"/>
          <a:ext cx="8064896" cy="3028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29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6912768"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Lei de Diretrizes Orçamentárias - LDO</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8" name="Espaço reservado para conteúdo 13">
            <a:extLst>
              <a:ext uri="{FF2B5EF4-FFF2-40B4-BE49-F238E27FC236}">
                <a16:creationId xmlns:a16="http://schemas.microsoft.com/office/drawing/2014/main" id="{4F59DFC4-64D7-4DF4-95F5-3D742F84A4C3}"/>
              </a:ext>
            </a:extLst>
          </p:cNvPr>
          <p:cNvSpPr txBox="1">
            <a:spLocks/>
          </p:cNvSpPr>
          <p:nvPr/>
        </p:nvSpPr>
        <p:spPr>
          <a:xfrm>
            <a:off x="323528" y="1336315"/>
            <a:ext cx="8352928" cy="1660637"/>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b="1" dirty="0"/>
              <a:t>1) Estabelecer as metas e prioridades da administração pública para o exercício seguinte:</a:t>
            </a:r>
          </a:p>
          <a:p>
            <a:pPr algn="just"/>
            <a:r>
              <a:rPr lang="pt-BR" sz="1800" dirty="0"/>
              <a:t>O PPA prevê as diretrizes, objetivos e metas para o intervalo de 4 anos, enquanto a LDO prevê as metas e prioridades já para o exercício seguinte.</a:t>
            </a:r>
          </a:p>
          <a:p>
            <a:pPr algn="just"/>
            <a:r>
              <a:rPr lang="pt-BR" sz="1800" dirty="0"/>
              <a:t>Exemplo:</a:t>
            </a:r>
          </a:p>
        </p:txBody>
      </p:sp>
      <p:graphicFrame>
        <p:nvGraphicFramePr>
          <p:cNvPr id="5" name="Diagrama 4">
            <a:extLst>
              <a:ext uri="{FF2B5EF4-FFF2-40B4-BE49-F238E27FC236}">
                <a16:creationId xmlns:a16="http://schemas.microsoft.com/office/drawing/2014/main" id="{B452DB3F-BC04-4204-9F55-EA0ADDD1C57F}"/>
              </a:ext>
            </a:extLst>
          </p:cNvPr>
          <p:cNvGraphicFramePr/>
          <p:nvPr>
            <p:extLst>
              <p:ext uri="{D42A27DB-BD31-4B8C-83A1-F6EECF244321}">
                <p14:modId xmlns:p14="http://schemas.microsoft.com/office/powerpoint/2010/main" val="1271243762"/>
              </p:ext>
            </p:extLst>
          </p:nvPr>
        </p:nvGraphicFramePr>
        <p:xfrm>
          <a:off x="323528" y="3073413"/>
          <a:ext cx="8352928"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62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6912768"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Lei de Diretrizes Orçamentárias - LDO</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8" name="Espaço reservado para conteúdo 13">
            <a:extLst>
              <a:ext uri="{FF2B5EF4-FFF2-40B4-BE49-F238E27FC236}">
                <a16:creationId xmlns:a16="http://schemas.microsoft.com/office/drawing/2014/main" id="{4F59DFC4-64D7-4DF4-95F5-3D742F84A4C3}"/>
              </a:ext>
            </a:extLst>
          </p:cNvPr>
          <p:cNvSpPr txBox="1">
            <a:spLocks/>
          </p:cNvSpPr>
          <p:nvPr/>
        </p:nvSpPr>
        <p:spPr>
          <a:xfrm>
            <a:off x="323528" y="1336315"/>
            <a:ext cx="8352928" cy="4324933"/>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b="1" dirty="0"/>
              <a:t>2) Dispor sobre alterações na legislação tributária:</a:t>
            </a:r>
          </a:p>
          <a:p>
            <a:pPr algn="just"/>
            <a:r>
              <a:rPr lang="pt-BR" sz="1800" dirty="0"/>
              <a:t>Aumento da carga tributária e concessão de benefícios fiscais.</a:t>
            </a:r>
          </a:p>
          <a:p>
            <a:pPr algn="just"/>
            <a:r>
              <a:rPr lang="pt-BR" sz="1800" dirty="0"/>
              <a:t>Exemplo: Art. 137, LDO Federal 2021 (Lei nº 14.116, de 31/12/2020).</a:t>
            </a:r>
          </a:p>
          <a:p>
            <a:pPr algn="just"/>
            <a:endParaRPr lang="pt-BR" sz="1400" dirty="0"/>
          </a:p>
          <a:p>
            <a:pPr lvl="1" algn="just"/>
            <a:r>
              <a:rPr lang="pt-BR" sz="1400" dirty="0">
                <a:solidFill>
                  <a:schemeClr val="tx1"/>
                </a:solidFill>
                <a:latin typeface="+mn-lt"/>
              </a:rPr>
              <a:t>Art. 137. As proposições legislativas que concedam, renovem ou ampliem benefícios tributários deverão:</a:t>
            </a:r>
          </a:p>
          <a:p>
            <a:pPr lvl="1" algn="just"/>
            <a:r>
              <a:rPr lang="pt-BR" sz="1400" dirty="0">
                <a:solidFill>
                  <a:schemeClr val="tx1"/>
                </a:solidFill>
                <a:latin typeface="+mn-lt"/>
              </a:rPr>
              <a:t>I - conter cláusula de vigência de, no máximo, cinco anos;</a:t>
            </a:r>
          </a:p>
          <a:p>
            <a:pPr lvl="1" algn="just"/>
            <a:r>
              <a:rPr lang="pt-BR" sz="1400" dirty="0">
                <a:solidFill>
                  <a:schemeClr val="tx1"/>
                </a:solidFill>
                <a:latin typeface="+mn-lt"/>
              </a:rPr>
              <a:t>II - estar acompanhadas de metas e objetivos, preferencialmente quantitativos; e</a:t>
            </a:r>
          </a:p>
          <a:p>
            <a:pPr lvl="1" algn="just"/>
            <a:r>
              <a:rPr lang="pt-BR" sz="1400" dirty="0">
                <a:solidFill>
                  <a:schemeClr val="tx1"/>
                </a:solidFill>
                <a:latin typeface="+mn-lt"/>
              </a:rPr>
              <a:t>III - designar órgão gestor responsável pelo acompanhamento e pela avaliação do benefício tributário quanto à consecução das metas e dos objetivos estabelecidos.</a:t>
            </a:r>
          </a:p>
          <a:p>
            <a:pPr lvl="1" algn="just"/>
            <a:r>
              <a:rPr lang="pt-BR" sz="1400" dirty="0">
                <a:solidFill>
                  <a:schemeClr val="tx1"/>
                </a:solidFill>
                <a:latin typeface="+mn-lt"/>
              </a:rPr>
              <a:t>Parágrafo único. O órgão gestor definirá indicadores para acompanhamento das metas e dos objetivos estabelecidos no programa e dará publicidade a suas avaliações.</a:t>
            </a:r>
          </a:p>
        </p:txBody>
      </p:sp>
    </p:spTree>
    <p:extLst>
      <p:ext uri="{BB962C8B-B14F-4D97-AF65-F5344CB8AC3E}">
        <p14:creationId xmlns:p14="http://schemas.microsoft.com/office/powerpoint/2010/main" val="349550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Democracia representativa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7" name="Espaço Reservado para Conteúdo 2">
            <a:extLst>
              <a:ext uri="{FF2B5EF4-FFF2-40B4-BE49-F238E27FC236}">
                <a16:creationId xmlns:a16="http://schemas.microsoft.com/office/drawing/2014/main" id="{1E55C1EB-6AD3-4231-9251-8550813AA1FF}"/>
              </a:ext>
            </a:extLst>
          </p:cNvPr>
          <p:cNvSpPr txBox="1">
            <a:spLocks/>
          </p:cNvSpPr>
          <p:nvPr/>
        </p:nvSpPr>
        <p:spPr>
          <a:xfrm>
            <a:off x="323528" y="1628800"/>
            <a:ext cx="3888432" cy="42386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pt-BR" sz="2000" dirty="0">
                <a:solidFill>
                  <a:schemeClr val="tx1"/>
                </a:solidFill>
                <a:latin typeface="+mn-lt"/>
              </a:rPr>
              <a:t>Após regimes autoritários séc. XX;</a:t>
            </a:r>
          </a:p>
          <a:p>
            <a:r>
              <a:rPr lang="pt-BR" sz="2000" dirty="0">
                <a:solidFill>
                  <a:schemeClr val="tx1"/>
                </a:solidFill>
                <a:latin typeface="+mn-lt"/>
              </a:rPr>
              <a:t>Representantes escolhidos;</a:t>
            </a:r>
          </a:p>
          <a:p>
            <a:r>
              <a:rPr lang="pt-BR" sz="2000" dirty="0">
                <a:solidFill>
                  <a:schemeClr val="tx1"/>
                </a:solidFill>
                <a:latin typeface="+mn-lt"/>
              </a:rPr>
              <a:t>Eleições livres e competitivas;</a:t>
            </a:r>
          </a:p>
          <a:p>
            <a:r>
              <a:rPr lang="pt-BR" sz="2000" dirty="0">
                <a:solidFill>
                  <a:schemeClr val="tx1"/>
                </a:solidFill>
                <a:latin typeface="+mn-lt"/>
              </a:rPr>
              <a:t>Sufrágio universal;</a:t>
            </a:r>
          </a:p>
          <a:p>
            <a:r>
              <a:rPr lang="pt-BR" sz="2000" dirty="0">
                <a:solidFill>
                  <a:schemeClr val="tx1"/>
                </a:solidFill>
                <a:latin typeface="+mn-lt"/>
              </a:rPr>
              <a:t>Poderes e mandatos definidos.</a:t>
            </a:r>
          </a:p>
        </p:txBody>
      </p:sp>
      <p:pic>
        <p:nvPicPr>
          <p:cNvPr id="10" name="Picture 2" descr="Resultado de imagem para urna eletrÃ´nica">
            <a:extLst>
              <a:ext uri="{FF2B5EF4-FFF2-40B4-BE49-F238E27FC236}">
                <a16:creationId xmlns:a16="http://schemas.microsoft.com/office/drawing/2014/main" id="{A2212039-9C98-46D9-BD0A-5087BC8800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39" r="12476" b="-1"/>
          <a:stretch/>
        </p:blipFill>
        <p:spPr bwMode="auto">
          <a:xfrm>
            <a:off x="4572000" y="1526005"/>
            <a:ext cx="4320480" cy="391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79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6912768"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Lei de Diretrizes Orçamentárias - LDO</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8" name="Espaço reservado para conteúdo 13">
            <a:extLst>
              <a:ext uri="{FF2B5EF4-FFF2-40B4-BE49-F238E27FC236}">
                <a16:creationId xmlns:a16="http://schemas.microsoft.com/office/drawing/2014/main" id="{4F59DFC4-64D7-4DF4-95F5-3D742F84A4C3}"/>
              </a:ext>
            </a:extLst>
          </p:cNvPr>
          <p:cNvSpPr txBox="1">
            <a:spLocks/>
          </p:cNvSpPr>
          <p:nvPr/>
        </p:nvSpPr>
        <p:spPr>
          <a:xfrm>
            <a:off x="323528" y="1336315"/>
            <a:ext cx="8352928" cy="3532845"/>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b="1" dirty="0"/>
              <a:t>3) Autorizar a concessão de vantagens/aumentos de remuneração, a criação/alteração de cargos e estrutura de carreiras, a admissão ou contratação de pessoal, a qualquer título, pela administração direta ou indireta:</a:t>
            </a:r>
          </a:p>
          <a:p>
            <a:pPr algn="just"/>
            <a:r>
              <a:rPr lang="pt-BR" sz="1800" dirty="0"/>
              <a:t>Por força do art. 169, §1º, CF, só poderão ocorrer:</a:t>
            </a:r>
          </a:p>
          <a:p>
            <a:pPr algn="just"/>
            <a:endParaRPr lang="pt-BR" sz="1800" dirty="0"/>
          </a:p>
          <a:p>
            <a:pPr algn="just"/>
            <a:endParaRPr lang="pt-BR" sz="1800" dirty="0"/>
          </a:p>
          <a:p>
            <a:pPr algn="just"/>
            <a:endParaRPr lang="pt-BR" sz="1800" dirty="0"/>
          </a:p>
          <a:p>
            <a:pPr algn="just"/>
            <a:endParaRPr lang="pt-BR" sz="1800" dirty="0"/>
          </a:p>
          <a:p>
            <a:pPr algn="just"/>
            <a:endParaRPr lang="pt-BR" sz="1800" dirty="0"/>
          </a:p>
          <a:p>
            <a:pPr algn="just"/>
            <a:endParaRPr lang="pt-BR" sz="1800" dirty="0"/>
          </a:p>
        </p:txBody>
      </p:sp>
      <p:graphicFrame>
        <p:nvGraphicFramePr>
          <p:cNvPr id="2" name="Diagrama 1">
            <a:extLst>
              <a:ext uri="{FF2B5EF4-FFF2-40B4-BE49-F238E27FC236}">
                <a16:creationId xmlns:a16="http://schemas.microsoft.com/office/drawing/2014/main" id="{0C8461EC-83C7-4C18-AB71-DD1688099B1F}"/>
              </a:ext>
            </a:extLst>
          </p:cNvPr>
          <p:cNvGraphicFramePr/>
          <p:nvPr>
            <p:extLst>
              <p:ext uri="{D42A27DB-BD31-4B8C-83A1-F6EECF244321}">
                <p14:modId xmlns:p14="http://schemas.microsoft.com/office/powerpoint/2010/main" val="614123073"/>
              </p:ext>
            </p:extLst>
          </p:nvPr>
        </p:nvGraphicFramePr>
        <p:xfrm>
          <a:off x="683568" y="2708920"/>
          <a:ext cx="7920880"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ixaDeTexto 6">
            <a:extLst>
              <a:ext uri="{FF2B5EF4-FFF2-40B4-BE49-F238E27FC236}">
                <a16:creationId xmlns:a16="http://schemas.microsoft.com/office/drawing/2014/main" id="{4396C1A1-97AD-4C11-A52E-C8AF6A4A2804}"/>
              </a:ext>
            </a:extLst>
          </p:cNvPr>
          <p:cNvSpPr txBox="1"/>
          <p:nvPr/>
        </p:nvSpPr>
        <p:spPr>
          <a:xfrm>
            <a:off x="323528" y="5017629"/>
            <a:ext cx="7920880" cy="701731"/>
          </a:xfrm>
          <a:prstGeom prst="rect">
            <a:avLst/>
          </a:prstGeom>
          <a:noFill/>
        </p:spPr>
        <p:txBody>
          <a:bodyPr wrap="square">
            <a:spAutoFit/>
          </a:bodyPr>
          <a:lstStyle/>
          <a:p>
            <a:pPr marL="342900" indent="-342900" algn="just">
              <a:spcBef>
                <a:spcPct val="20000"/>
              </a:spcBef>
              <a:buFont typeface="Arial" pitchFamily="34" charset="0"/>
              <a:buChar char="•"/>
            </a:pPr>
            <a:r>
              <a:rPr lang="pt-BR" dirty="0"/>
              <a:t>Crescimento da despesa com pessoal.</a:t>
            </a:r>
          </a:p>
          <a:p>
            <a:pPr marL="342900" indent="-342900" algn="just">
              <a:spcBef>
                <a:spcPct val="20000"/>
              </a:spcBef>
              <a:buFont typeface="Arial" pitchFamily="34" charset="0"/>
              <a:buChar char="•"/>
            </a:pPr>
            <a:r>
              <a:rPr lang="pt-BR" sz="1800" dirty="0" err="1"/>
              <a:t>Arts</a:t>
            </a:r>
            <a:r>
              <a:rPr lang="pt-BR" sz="1800" dirty="0"/>
              <a:t>. 107 a 114, LDO Federal 2021</a:t>
            </a:r>
            <a:r>
              <a:rPr lang="pt-BR" dirty="0"/>
              <a:t>.</a:t>
            </a:r>
            <a:endParaRPr lang="pt-BR" sz="1800" dirty="0"/>
          </a:p>
        </p:txBody>
      </p:sp>
    </p:spTree>
    <p:extLst>
      <p:ext uri="{BB962C8B-B14F-4D97-AF65-F5344CB8AC3E}">
        <p14:creationId xmlns:p14="http://schemas.microsoft.com/office/powerpoint/2010/main" val="137011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6912768" cy="850106"/>
          </a:xfrm>
          <a:prstGeom prst="rect">
            <a:avLst/>
          </a:prstGeom>
        </p:spPr>
        <p:txBody>
          <a:bodyPr>
            <a:normAutofit fontScale="925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LDO e Lei de Responsabilidade Fiscal (LRF)</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3" name="Diagrama 2">
            <a:extLst>
              <a:ext uri="{FF2B5EF4-FFF2-40B4-BE49-F238E27FC236}">
                <a16:creationId xmlns:a16="http://schemas.microsoft.com/office/drawing/2014/main" id="{1147E7C3-B3B2-42DD-9887-F2A3E29D9FE1}"/>
              </a:ext>
            </a:extLst>
          </p:cNvPr>
          <p:cNvGraphicFramePr/>
          <p:nvPr>
            <p:extLst>
              <p:ext uri="{D42A27DB-BD31-4B8C-83A1-F6EECF244321}">
                <p14:modId xmlns:p14="http://schemas.microsoft.com/office/powerpoint/2010/main" val="261132545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31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Atuação do vereador quanto à LDO</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2" name="Diagrama 1">
            <a:extLst>
              <a:ext uri="{FF2B5EF4-FFF2-40B4-BE49-F238E27FC236}">
                <a16:creationId xmlns:a16="http://schemas.microsoft.com/office/drawing/2014/main" id="{CCFD1B03-2304-4FFD-A245-C6A105D44BF4}"/>
              </a:ext>
            </a:extLst>
          </p:cNvPr>
          <p:cNvGraphicFramePr/>
          <p:nvPr>
            <p:extLst>
              <p:ext uri="{D42A27DB-BD31-4B8C-83A1-F6EECF244321}">
                <p14:modId xmlns:p14="http://schemas.microsoft.com/office/powerpoint/2010/main" val="389136288"/>
              </p:ext>
            </p:extLst>
          </p:nvPr>
        </p:nvGraphicFramePr>
        <p:xfrm>
          <a:off x="899592" y="1412776"/>
          <a:ext cx="784887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90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Lei Orçamentária Anual – LOA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8" name="Espaço reservado para conteúdo 13">
            <a:extLst>
              <a:ext uri="{FF2B5EF4-FFF2-40B4-BE49-F238E27FC236}">
                <a16:creationId xmlns:a16="http://schemas.microsoft.com/office/drawing/2014/main" id="{C3DEA413-F051-44D8-8B1F-E70065A303EC}"/>
              </a:ext>
            </a:extLst>
          </p:cNvPr>
          <p:cNvSpPr txBox="1">
            <a:spLocks/>
          </p:cNvSpPr>
          <p:nvPr/>
        </p:nvSpPr>
        <p:spPr>
          <a:xfrm>
            <a:off x="346217" y="1124744"/>
            <a:ext cx="8352928" cy="2592288"/>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dirty="0"/>
              <a:t>Instrumento de planejamento de curto prazo e de caráter operacional. </a:t>
            </a:r>
          </a:p>
          <a:p>
            <a:pPr algn="just"/>
            <a:r>
              <a:rPr lang="pt-BR" sz="1800" b="1" dirty="0"/>
              <a:t>Fixa as despesas e prevê as receitas</a:t>
            </a:r>
            <a:r>
              <a:rPr lang="pt-BR" sz="1800" dirty="0"/>
              <a:t> para o exercício financeiro (1 ano).</a:t>
            </a:r>
          </a:p>
          <a:p>
            <a:pPr algn="just"/>
            <a:r>
              <a:rPr lang="pt-BR" sz="1800" dirty="0"/>
              <a:t>“</a:t>
            </a:r>
            <a:r>
              <a:rPr lang="pt-BR" sz="1800" i="1" dirty="0"/>
              <a:t>Por ser a lei mais concreta entre as três, a LOA torna-se a peça mais importante do processo orçamentário e local das atenções dos envolvidos, pois é o resultado do desdobramento natural de uma despesa idealizada no PPA, priorizada na LDO e aqui concretizada.</a:t>
            </a:r>
            <a:r>
              <a:rPr lang="pt-BR" sz="1800" dirty="0"/>
              <a:t>” – Harrison Leite</a:t>
            </a:r>
          </a:p>
          <a:p>
            <a:pPr algn="just"/>
            <a:r>
              <a:rPr lang="pt-BR" sz="1800" dirty="0"/>
              <a:t>A LOA corresponde ao plano que será, de fato, executado ao longo do ano.</a:t>
            </a:r>
          </a:p>
        </p:txBody>
      </p:sp>
      <p:graphicFrame>
        <p:nvGraphicFramePr>
          <p:cNvPr id="3" name="Diagrama 2">
            <a:extLst>
              <a:ext uri="{FF2B5EF4-FFF2-40B4-BE49-F238E27FC236}">
                <a16:creationId xmlns:a16="http://schemas.microsoft.com/office/drawing/2014/main" id="{D2C76EB8-F158-4E8B-AF54-ABDFE1DDA4D1}"/>
              </a:ext>
            </a:extLst>
          </p:cNvPr>
          <p:cNvGraphicFramePr/>
          <p:nvPr>
            <p:extLst>
              <p:ext uri="{D42A27DB-BD31-4B8C-83A1-F6EECF244321}">
                <p14:modId xmlns:p14="http://schemas.microsoft.com/office/powerpoint/2010/main" val="1753347591"/>
              </p:ext>
            </p:extLst>
          </p:nvPr>
        </p:nvGraphicFramePr>
        <p:xfrm>
          <a:off x="683568" y="4293096"/>
          <a:ext cx="8064896" cy="1804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438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Lei Orçamentária Anual – LOA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2" name="Tabela 2">
            <a:extLst>
              <a:ext uri="{FF2B5EF4-FFF2-40B4-BE49-F238E27FC236}">
                <a16:creationId xmlns:a16="http://schemas.microsoft.com/office/drawing/2014/main" id="{034CA21E-D599-4574-A044-D150400133CA}"/>
              </a:ext>
            </a:extLst>
          </p:cNvPr>
          <p:cNvGraphicFramePr>
            <a:graphicFrameLocks noGrp="1"/>
          </p:cNvGraphicFramePr>
          <p:nvPr>
            <p:extLst>
              <p:ext uri="{D42A27DB-BD31-4B8C-83A1-F6EECF244321}">
                <p14:modId xmlns:p14="http://schemas.microsoft.com/office/powerpoint/2010/main" val="1529737928"/>
              </p:ext>
            </p:extLst>
          </p:nvPr>
        </p:nvGraphicFramePr>
        <p:xfrm>
          <a:off x="683568" y="1908504"/>
          <a:ext cx="7920880" cy="4536020"/>
        </p:xfrm>
        <a:graphic>
          <a:graphicData uri="http://schemas.openxmlformats.org/drawingml/2006/table">
            <a:tbl>
              <a:tblPr firstRow="1" bandRow="1">
                <a:tableStyleId>{5C22544A-7EE6-4342-B048-85BDC9FD1C3A}</a:tableStyleId>
              </a:tblPr>
              <a:tblGrid>
                <a:gridCol w="4028723">
                  <a:extLst>
                    <a:ext uri="{9D8B030D-6E8A-4147-A177-3AD203B41FA5}">
                      <a16:colId xmlns:a16="http://schemas.microsoft.com/office/drawing/2014/main" val="3933053957"/>
                    </a:ext>
                  </a:extLst>
                </a:gridCol>
                <a:gridCol w="3892157">
                  <a:extLst>
                    <a:ext uri="{9D8B030D-6E8A-4147-A177-3AD203B41FA5}">
                      <a16:colId xmlns:a16="http://schemas.microsoft.com/office/drawing/2014/main" val="4136768890"/>
                    </a:ext>
                  </a:extLst>
                </a:gridCol>
              </a:tblGrid>
              <a:tr h="3477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latin typeface="+mn-lt"/>
                        </a:rPr>
                        <a:t>Lei de Responsabilidade Fiscal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dirty="0">
                          <a:latin typeface="+mn-lt"/>
                        </a:rPr>
                        <a:t>Constituição Federal</a:t>
                      </a:r>
                    </a:p>
                  </a:txBody>
                  <a:tcPr>
                    <a:solidFill>
                      <a:schemeClr val="accent5">
                        <a:lumMod val="75000"/>
                      </a:schemeClr>
                    </a:solidFill>
                  </a:tcPr>
                </a:tc>
                <a:extLst>
                  <a:ext uri="{0D108BD9-81ED-4DB2-BD59-A6C34878D82A}">
                    <a16:rowId xmlns:a16="http://schemas.microsoft.com/office/drawing/2014/main" val="4096247136"/>
                  </a:ext>
                </a:extLst>
              </a:tr>
              <a:tr h="1316912">
                <a:tc>
                  <a:txBody>
                    <a:bodyPr/>
                    <a:lstStyle/>
                    <a:p>
                      <a:pPr algn="just"/>
                      <a:r>
                        <a:rPr lang="pt-BR" sz="1600" dirty="0">
                          <a:latin typeface="+mn-lt"/>
                        </a:rPr>
                        <a:t>Art. 5º O projeto de lei orçamentária anual, elaborado de forma </a:t>
                      </a:r>
                      <a:r>
                        <a:rPr lang="pt-BR" sz="1600" b="1" dirty="0">
                          <a:latin typeface="+mn-lt"/>
                        </a:rPr>
                        <a:t>compatível com o plano plurianual, com a lei de diretrizes orçamentárias </a:t>
                      </a:r>
                      <a:r>
                        <a:rPr lang="pt-BR" sz="1600" dirty="0">
                          <a:latin typeface="+mn-lt"/>
                        </a:rPr>
                        <a:t>e com as normas desta Lei Complementar:</a:t>
                      </a:r>
                    </a:p>
                  </a:txBody>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600" dirty="0">
                          <a:latin typeface="+mn-lt"/>
                        </a:rPr>
                        <a:t>Art. 165, § 6º </a:t>
                      </a:r>
                      <a:r>
                        <a:rPr lang="pt-BR" sz="1600" b="0" i="0" dirty="0">
                          <a:solidFill>
                            <a:srgbClr val="000000"/>
                          </a:solidFill>
                          <a:effectLst/>
                          <a:latin typeface="+mn-lt"/>
                        </a:rPr>
                        <a:t>O projeto de lei orçamentária será acompanhado de demonstrativo regionalizado do efeito, sobre as receitas e despesas, decorrente de </a:t>
                      </a:r>
                      <a:r>
                        <a:rPr lang="pt-BR" sz="1600" b="1" i="0" dirty="0">
                          <a:solidFill>
                            <a:srgbClr val="000000"/>
                          </a:solidFill>
                          <a:effectLst/>
                          <a:latin typeface="+mn-lt"/>
                        </a:rPr>
                        <a:t>isenções, anistias, remissões, subsídios e benefícios de natureza financeira, tributária e creditícia</a:t>
                      </a:r>
                      <a:r>
                        <a:rPr lang="pt-BR" sz="1600" b="0" i="0" dirty="0">
                          <a:solidFill>
                            <a:srgbClr val="000000"/>
                          </a:solidFill>
                          <a:effectLst/>
                          <a:latin typeface="+mn-lt"/>
                        </a:rPr>
                        <a:t>.</a:t>
                      </a:r>
                      <a:endParaRPr lang="pt-BR" sz="1600" dirty="0">
                        <a:latin typeface="+mn-lt"/>
                      </a:endParaRPr>
                    </a:p>
                  </a:txBody>
                  <a:tcPr>
                    <a:solidFill>
                      <a:schemeClr val="accent5">
                        <a:lumMod val="20000"/>
                        <a:lumOff val="80000"/>
                      </a:schemeClr>
                    </a:solidFill>
                  </a:tcPr>
                </a:tc>
                <a:extLst>
                  <a:ext uri="{0D108BD9-81ED-4DB2-BD59-A6C34878D82A}">
                    <a16:rowId xmlns:a16="http://schemas.microsoft.com/office/drawing/2014/main" val="2786466548"/>
                  </a:ext>
                </a:extLst>
              </a:tr>
              <a:tr h="1316912">
                <a:tc>
                  <a:txBody>
                    <a:bodyPr/>
                    <a:lstStyle/>
                    <a:p>
                      <a:pPr algn="just"/>
                      <a:r>
                        <a:rPr lang="pt-BR" sz="1600" dirty="0">
                          <a:latin typeface="+mn-lt"/>
                        </a:rPr>
                        <a:t>I - conterá, em anexo, demonstrativo da </a:t>
                      </a:r>
                      <a:r>
                        <a:rPr lang="pt-BR" sz="1600" b="1" dirty="0">
                          <a:latin typeface="+mn-lt"/>
                        </a:rPr>
                        <a:t>compatibilidade da programação </a:t>
                      </a:r>
                      <a:r>
                        <a:rPr lang="pt-BR" sz="1600" dirty="0">
                          <a:latin typeface="+mn-lt"/>
                        </a:rPr>
                        <a:t>dos orçamentos com os objetivos e metas constantes do documento de que trata o § 1º do art. 4º;</a:t>
                      </a:r>
                    </a:p>
                  </a:txBody>
                  <a:tcPr/>
                </a:tc>
                <a:tc vMerge="1">
                  <a:txBody>
                    <a:bodyPr/>
                    <a:lstStyle/>
                    <a:p>
                      <a:endParaRPr lang="pt-BR" sz="1600" dirty="0"/>
                    </a:p>
                  </a:txBody>
                  <a:tcPr/>
                </a:tc>
                <a:extLst>
                  <a:ext uri="{0D108BD9-81ED-4DB2-BD59-A6C34878D82A}">
                    <a16:rowId xmlns:a16="http://schemas.microsoft.com/office/drawing/2014/main" val="3817154120"/>
                  </a:ext>
                </a:extLst>
              </a:tr>
              <a:tr h="131691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600" dirty="0">
                          <a:latin typeface="+mn-lt"/>
                        </a:rPr>
                        <a:t>II - será acompanhado do documento a que se refere o § 6º do art. 165 da Constituição, bem como das medidas de compensação a renúncias de receita e ao aumento de despesas obrigatórias de caráter continuado;</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pt-BR" sz="1600" dirty="0">
                        <a:latin typeface="+mn-lt"/>
                      </a:endParaRPr>
                    </a:p>
                  </a:txBody>
                  <a:tcPr>
                    <a:solidFill>
                      <a:schemeClr val="accent5">
                        <a:lumMod val="20000"/>
                        <a:lumOff val="80000"/>
                      </a:schemeClr>
                    </a:solidFill>
                  </a:tcPr>
                </a:tc>
                <a:extLst>
                  <a:ext uri="{0D108BD9-81ED-4DB2-BD59-A6C34878D82A}">
                    <a16:rowId xmlns:a16="http://schemas.microsoft.com/office/drawing/2014/main" val="3471744314"/>
                  </a:ext>
                </a:extLst>
              </a:tr>
            </a:tbl>
          </a:graphicData>
        </a:graphic>
      </p:graphicFrame>
      <p:sp>
        <p:nvSpPr>
          <p:cNvPr id="7" name="Espaço reservado para conteúdo 13">
            <a:extLst>
              <a:ext uri="{FF2B5EF4-FFF2-40B4-BE49-F238E27FC236}">
                <a16:creationId xmlns:a16="http://schemas.microsoft.com/office/drawing/2014/main" id="{03E60FEF-5F05-4A9B-AF1B-2FD30412CA54}"/>
              </a:ext>
            </a:extLst>
          </p:cNvPr>
          <p:cNvSpPr txBox="1">
            <a:spLocks/>
          </p:cNvSpPr>
          <p:nvPr/>
        </p:nvSpPr>
        <p:spPr>
          <a:xfrm>
            <a:off x="349172" y="1260432"/>
            <a:ext cx="8352928" cy="648072"/>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dirty="0"/>
              <a:t>Materialização das diretrizes, objetivos, metas e prioridades constantes no PPA e na LDO.</a:t>
            </a:r>
          </a:p>
        </p:txBody>
      </p:sp>
    </p:spTree>
    <p:extLst>
      <p:ext uri="{BB962C8B-B14F-4D97-AF65-F5344CB8AC3E}">
        <p14:creationId xmlns:p14="http://schemas.microsoft.com/office/powerpoint/2010/main" val="814271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Lei Orçamentária Anual – LOA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8" name="Espaço reservado para conteúdo 13">
            <a:extLst>
              <a:ext uri="{FF2B5EF4-FFF2-40B4-BE49-F238E27FC236}">
                <a16:creationId xmlns:a16="http://schemas.microsoft.com/office/drawing/2014/main" id="{C3DEA413-F051-44D8-8B1F-E70065A303EC}"/>
              </a:ext>
            </a:extLst>
          </p:cNvPr>
          <p:cNvSpPr txBox="1">
            <a:spLocks/>
          </p:cNvSpPr>
          <p:nvPr/>
        </p:nvSpPr>
        <p:spPr>
          <a:xfrm>
            <a:off x="251521" y="1124743"/>
            <a:ext cx="3960440" cy="5198101"/>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300" dirty="0"/>
              <a:t>Art. 1º - Esta Lei </a:t>
            </a:r>
            <a:r>
              <a:rPr lang="pt-BR" sz="1300" b="1" dirty="0"/>
              <a:t>estima a receita e fixa a despesa</a:t>
            </a:r>
            <a:r>
              <a:rPr lang="pt-BR" sz="1300" dirty="0"/>
              <a:t> do Município XXXX - PI, para o exercício financeiro de 2021, em </a:t>
            </a:r>
            <a:r>
              <a:rPr lang="pt-BR" sz="1300" b="1" dirty="0"/>
              <a:t>R$ 73.345.000,00</a:t>
            </a:r>
            <a:r>
              <a:rPr lang="pt-BR" sz="1300" dirty="0"/>
              <a:t> (setenta e três milhões trezentos e quarenta e cinco mil reais), nos termos do art. 165, § 5º, da Constituição Federal, da Lei Complementar n º 101/00 e da Lei de Diretrizes Orçamentárias n º 000 de 30/06/2020 para o exercício financeiro de 2021.</a:t>
            </a:r>
          </a:p>
          <a:p>
            <a:pPr algn="just"/>
            <a:r>
              <a:rPr lang="pt-BR" sz="1300" dirty="0"/>
              <a:t>I - O </a:t>
            </a:r>
            <a:r>
              <a:rPr lang="pt-BR" sz="1300" b="1" dirty="0"/>
              <a:t>Orçamento Fiscal</a:t>
            </a:r>
            <a:r>
              <a:rPr lang="pt-BR" sz="1300" dirty="0"/>
              <a:t> referente ao Poder Executivo e o Poder Legislativo do Município, seus fundos, órgãos e entidades da administração direta e indireta, inclusive fundações mantidas e instituídas pelo poder público no valor de R$ 48.749.207,15 (quarenta e oito milhões setecentos e quarenta e nove mi1, duzentos e sete reais e quinze centavos);</a:t>
            </a:r>
          </a:p>
          <a:p>
            <a:pPr algn="just"/>
            <a:r>
              <a:rPr lang="pt-BR" sz="1300" dirty="0"/>
              <a:t>II - O </a:t>
            </a:r>
            <a:r>
              <a:rPr lang="pt-BR" sz="1300" b="1" dirty="0"/>
              <a:t>Orçamento da Seguridade Social</a:t>
            </a:r>
            <a:r>
              <a:rPr lang="pt-BR" sz="1300" dirty="0"/>
              <a:t>, abrangendo todas as entidades e órgãos a ela vinculados, da administração direta e indireta, bem como os fundos e fundações instituídos e mantidos pelo poder público no valor de R$ 24.595.792,85 (vinte e quatro milhões quinhentos e noventa e cinco mil, setecentos e noventa e dois reais e oitenta e cinco centavos).</a:t>
            </a:r>
          </a:p>
        </p:txBody>
      </p:sp>
      <p:pic>
        <p:nvPicPr>
          <p:cNvPr id="5" name="Imagem 4">
            <a:extLst>
              <a:ext uri="{FF2B5EF4-FFF2-40B4-BE49-F238E27FC236}">
                <a16:creationId xmlns:a16="http://schemas.microsoft.com/office/drawing/2014/main" id="{B7DC7A0E-393C-479C-9CB9-56AE686EB5B5}"/>
              </a:ext>
            </a:extLst>
          </p:cNvPr>
          <p:cNvPicPr>
            <a:picLocks noChangeAspect="1"/>
          </p:cNvPicPr>
          <p:nvPr/>
        </p:nvPicPr>
        <p:blipFill>
          <a:blip r:embed="rId2"/>
          <a:stretch>
            <a:fillRect/>
          </a:stretch>
        </p:blipFill>
        <p:spPr>
          <a:xfrm>
            <a:off x="4417137" y="1130912"/>
            <a:ext cx="4104456" cy="2169390"/>
          </a:xfrm>
          <a:prstGeom prst="rect">
            <a:avLst/>
          </a:prstGeom>
        </p:spPr>
      </p:pic>
      <p:pic>
        <p:nvPicPr>
          <p:cNvPr id="11" name="Imagem 10">
            <a:extLst>
              <a:ext uri="{FF2B5EF4-FFF2-40B4-BE49-F238E27FC236}">
                <a16:creationId xmlns:a16="http://schemas.microsoft.com/office/drawing/2014/main" id="{910895DF-D027-486F-88D5-BA09AD5B86E6}"/>
              </a:ext>
            </a:extLst>
          </p:cNvPr>
          <p:cNvPicPr>
            <a:picLocks noChangeAspect="1"/>
          </p:cNvPicPr>
          <p:nvPr/>
        </p:nvPicPr>
        <p:blipFill>
          <a:blip r:embed="rId3"/>
          <a:stretch>
            <a:fillRect/>
          </a:stretch>
        </p:blipFill>
        <p:spPr>
          <a:xfrm>
            <a:off x="4417137" y="3563401"/>
            <a:ext cx="4104456" cy="2759444"/>
          </a:xfrm>
          <a:prstGeom prst="rect">
            <a:avLst/>
          </a:prstGeom>
        </p:spPr>
      </p:pic>
    </p:spTree>
    <p:extLst>
      <p:ext uri="{BB962C8B-B14F-4D97-AF65-F5344CB8AC3E}">
        <p14:creationId xmlns:p14="http://schemas.microsoft.com/office/powerpoint/2010/main" val="1555977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Lei Orçamentária Anual – LOA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8" name="Espaço reservado para conteúdo 13">
            <a:extLst>
              <a:ext uri="{FF2B5EF4-FFF2-40B4-BE49-F238E27FC236}">
                <a16:creationId xmlns:a16="http://schemas.microsoft.com/office/drawing/2014/main" id="{C3DEA413-F051-44D8-8B1F-E70065A303EC}"/>
              </a:ext>
            </a:extLst>
          </p:cNvPr>
          <p:cNvSpPr txBox="1">
            <a:spLocks/>
          </p:cNvSpPr>
          <p:nvPr/>
        </p:nvSpPr>
        <p:spPr>
          <a:xfrm>
            <a:off x="346217" y="1124744"/>
            <a:ext cx="8352928" cy="1500078"/>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dirty="0"/>
              <a:t>Continuando o exemplo:</a:t>
            </a:r>
          </a:p>
          <a:p>
            <a:pPr lvl="1" algn="just"/>
            <a:r>
              <a:rPr lang="pt-BR" sz="1400" dirty="0">
                <a:solidFill>
                  <a:schemeClr val="tx1"/>
                </a:solidFill>
                <a:latin typeface="+mn-lt"/>
              </a:rPr>
              <a:t>PPA 2022-2025: Elevar a 50% no município o número de crianças de 0 a 3 anos que frequenta a escola/creche (média atual do Piauí: 16,1%)</a:t>
            </a:r>
          </a:p>
          <a:p>
            <a:pPr lvl="1" algn="just"/>
            <a:r>
              <a:rPr lang="pt-BR" sz="1400" dirty="0">
                <a:solidFill>
                  <a:schemeClr val="tx1"/>
                </a:solidFill>
                <a:latin typeface="+mn-lt"/>
              </a:rPr>
              <a:t>LDO 2022: LDO 2022 – 20% das crianças na faixa etária matriculadas e frequentando</a:t>
            </a:r>
          </a:p>
          <a:p>
            <a:pPr algn="just"/>
            <a:r>
              <a:rPr lang="pt-BR" sz="1800" dirty="0"/>
              <a:t>Na Lei Orçamentária Anual – LOA 2022:</a:t>
            </a:r>
          </a:p>
        </p:txBody>
      </p:sp>
      <p:graphicFrame>
        <p:nvGraphicFramePr>
          <p:cNvPr id="2" name="Diagrama 1">
            <a:extLst>
              <a:ext uri="{FF2B5EF4-FFF2-40B4-BE49-F238E27FC236}">
                <a16:creationId xmlns:a16="http://schemas.microsoft.com/office/drawing/2014/main" id="{D0E69D36-4451-4023-B130-10EFA6601B26}"/>
              </a:ext>
            </a:extLst>
          </p:cNvPr>
          <p:cNvGraphicFramePr/>
          <p:nvPr>
            <p:extLst>
              <p:ext uri="{D42A27DB-BD31-4B8C-83A1-F6EECF244321}">
                <p14:modId xmlns:p14="http://schemas.microsoft.com/office/powerpoint/2010/main" val="2816752487"/>
              </p:ext>
            </p:extLst>
          </p:nvPr>
        </p:nvGraphicFramePr>
        <p:xfrm>
          <a:off x="827584" y="2708920"/>
          <a:ext cx="7704856" cy="3612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0835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Princípios orçamentários</a:t>
            </a:r>
          </a:p>
        </p:txBody>
      </p:sp>
      <p:graphicFrame>
        <p:nvGraphicFramePr>
          <p:cNvPr id="2" name="Diagrama 1">
            <a:extLst>
              <a:ext uri="{FF2B5EF4-FFF2-40B4-BE49-F238E27FC236}">
                <a16:creationId xmlns:a16="http://schemas.microsoft.com/office/drawing/2014/main" id="{D0E69D36-4451-4023-B130-10EFA6601B26}"/>
              </a:ext>
            </a:extLst>
          </p:cNvPr>
          <p:cNvGraphicFramePr/>
          <p:nvPr>
            <p:extLst>
              <p:ext uri="{D42A27DB-BD31-4B8C-83A1-F6EECF244321}">
                <p14:modId xmlns:p14="http://schemas.microsoft.com/office/powerpoint/2010/main" val="3412953641"/>
              </p:ext>
            </p:extLst>
          </p:nvPr>
        </p:nvGraphicFramePr>
        <p:xfrm>
          <a:off x="827584" y="1412776"/>
          <a:ext cx="77048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801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Princípio da Transparência</a:t>
            </a:r>
          </a:p>
        </p:txBody>
      </p:sp>
      <p:graphicFrame>
        <p:nvGraphicFramePr>
          <p:cNvPr id="5" name="Espaço Reservado para Conteúdo 7">
            <a:extLst>
              <a:ext uri="{FF2B5EF4-FFF2-40B4-BE49-F238E27FC236}">
                <a16:creationId xmlns:a16="http://schemas.microsoft.com/office/drawing/2014/main" id="{4299B0AE-3E20-4740-B8A1-05332411413E}"/>
              </a:ext>
            </a:extLst>
          </p:cNvPr>
          <p:cNvGraphicFramePr>
            <a:graphicFrameLocks/>
          </p:cNvGraphicFramePr>
          <p:nvPr>
            <p:extLst>
              <p:ext uri="{D42A27DB-BD31-4B8C-83A1-F6EECF244321}">
                <p14:modId xmlns:p14="http://schemas.microsoft.com/office/powerpoint/2010/main" val="2983283415"/>
              </p:ext>
            </p:extLst>
          </p:nvPr>
        </p:nvGraphicFramePr>
        <p:xfrm>
          <a:off x="346217" y="1340768"/>
          <a:ext cx="845156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318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6264696"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Créditos adicionais</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7" name="Espaço Reservado para Conteúdo 7">
            <a:extLst>
              <a:ext uri="{FF2B5EF4-FFF2-40B4-BE49-F238E27FC236}">
                <a16:creationId xmlns:a16="http://schemas.microsoft.com/office/drawing/2014/main" id="{47D7FFE9-1D65-4871-A2A8-706AF0DA6141}"/>
              </a:ext>
            </a:extLst>
          </p:cNvPr>
          <p:cNvGraphicFramePr>
            <a:graphicFrameLocks/>
          </p:cNvGraphicFramePr>
          <p:nvPr>
            <p:extLst>
              <p:ext uri="{D42A27DB-BD31-4B8C-83A1-F6EECF244321}">
                <p14:modId xmlns:p14="http://schemas.microsoft.com/office/powerpoint/2010/main" val="457202665"/>
              </p:ext>
            </p:extLst>
          </p:nvPr>
        </p:nvGraphicFramePr>
        <p:xfrm>
          <a:off x="323528" y="1628800"/>
          <a:ext cx="7933928" cy="3252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2">
            <a:extLst>
              <a:ext uri="{FF2B5EF4-FFF2-40B4-BE49-F238E27FC236}">
                <a16:creationId xmlns:a16="http://schemas.microsoft.com/office/drawing/2014/main" id="{5EC44FCE-24BD-418F-8E08-6394A65FEF9C}"/>
              </a:ext>
            </a:extLst>
          </p:cNvPr>
          <p:cNvSpPr txBox="1">
            <a:spLocks/>
          </p:cNvSpPr>
          <p:nvPr/>
        </p:nvSpPr>
        <p:spPr>
          <a:xfrm>
            <a:off x="425116" y="5096842"/>
            <a:ext cx="4146884" cy="1254849"/>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a:lstStyle>
          <a:p>
            <a:pPr algn="just"/>
            <a:r>
              <a:rPr lang="pt-BR" sz="2000" b="1" i="1" dirty="0">
                <a:solidFill>
                  <a:schemeClr val="tx1"/>
                </a:solidFill>
                <a:latin typeface="+mn-lt"/>
              </a:rPr>
              <a:t>Fontes de Créditos Adicionais</a:t>
            </a:r>
            <a:r>
              <a:rPr lang="pt-BR" sz="2000" i="1" dirty="0">
                <a:solidFill>
                  <a:schemeClr val="tx1"/>
                </a:solidFill>
                <a:latin typeface="+mn-lt"/>
              </a:rPr>
              <a:t>: </a:t>
            </a:r>
          </a:p>
          <a:p>
            <a:pPr algn="just"/>
            <a:r>
              <a:rPr lang="pt-BR" sz="2000" i="1" dirty="0">
                <a:solidFill>
                  <a:schemeClr val="tx1"/>
                </a:solidFill>
                <a:latin typeface="+mn-lt"/>
              </a:rPr>
              <a:t>Superávit financeiro, Excesso de arrecadação, Anulações, operações de crédito, Reserva de Contingência, Recursos sem despesas correspondentes.</a:t>
            </a:r>
          </a:p>
        </p:txBody>
      </p:sp>
    </p:spTree>
    <p:extLst>
      <p:ext uri="{BB962C8B-B14F-4D97-AF65-F5344CB8AC3E}">
        <p14:creationId xmlns:p14="http://schemas.microsoft.com/office/powerpoint/2010/main" val="197434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Democracia representativa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7" name="Espaço Reservado para Conteúdo 2">
            <a:extLst>
              <a:ext uri="{FF2B5EF4-FFF2-40B4-BE49-F238E27FC236}">
                <a16:creationId xmlns:a16="http://schemas.microsoft.com/office/drawing/2014/main" id="{1E55C1EB-6AD3-4231-9251-8550813AA1FF}"/>
              </a:ext>
            </a:extLst>
          </p:cNvPr>
          <p:cNvSpPr txBox="1">
            <a:spLocks/>
          </p:cNvSpPr>
          <p:nvPr/>
        </p:nvSpPr>
        <p:spPr>
          <a:xfrm>
            <a:off x="323528" y="1628800"/>
            <a:ext cx="3888432" cy="42386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sz="2000" dirty="0">
              <a:solidFill>
                <a:schemeClr val="tx1"/>
              </a:solidFill>
            </a:endParaRPr>
          </a:p>
        </p:txBody>
      </p:sp>
      <p:graphicFrame>
        <p:nvGraphicFramePr>
          <p:cNvPr id="9" name="Espaço Reservado para Conteúdo 6">
            <a:extLst>
              <a:ext uri="{FF2B5EF4-FFF2-40B4-BE49-F238E27FC236}">
                <a16:creationId xmlns:a16="http://schemas.microsoft.com/office/drawing/2014/main" id="{F79D6051-310E-440B-B716-B73B1CD3EB10}"/>
              </a:ext>
            </a:extLst>
          </p:cNvPr>
          <p:cNvGraphicFramePr>
            <a:graphicFrameLocks/>
          </p:cNvGraphicFramePr>
          <p:nvPr>
            <p:extLst>
              <p:ext uri="{D42A27DB-BD31-4B8C-83A1-F6EECF244321}">
                <p14:modId xmlns:p14="http://schemas.microsoft.com/office/powerpoint/2010/main" val="1705709921"/>
              </p:ext>
            </p:extLst>
          </p:nvPr>
        </p:nvGraphicFramePr>
        <p:xfrm>
          <a:off x="359532" y="1474912"/>
          <a:ext cx="8424936" cy="4382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233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Vedações à execução da LOA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8" name="Espaço reservado para conteúdo 13">
            <a:extLst>
              <a:ext uri="{FF2B5EF4-FFF2-40B4-BE49-F238E27FC236}">
                <a16:creationId xmlns:a16="http://schemas.microsoft.com/office/drawing/2014/main" id="{C3DEA413-F051-44D8-8B1F-E70065A303EC}"/>
              </a:ext>
            </a:extLst>
          </p:cNvPr>
          <p:cNvSpPr txBox="1">
            <a:spLocks/>
          </p:cNvSpPr>
          <p:nvPr/>
        </p:nvSpPr>
        <p:spPr>
          <a:xfrm>
            <a:off x="346217" y="1124744"/>
            <a:ext cx="8352928" cy="504056"/>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dirty="0"/>
              <a:t>Principais vedações contidas no art. 167, CF:</a:t>
            </a:r>
          </a:p>
        </p:txBody>
      </p:sp>
      <p:graphicFrame>
        <p:nvGraphicFramePr>
          <p:cNvPr id="2" name="Diagrama 1">
            <a:extLst>
              <a:ext uri="{FF2B5EF4-FFF2-40B4-BE49-F238E27FC236}">
                <a16:creationId xmlns:a16="http://schemas.microsoft.com/office/drawing/2014/main" id="{D0E69D36-4451-4023-B130-10EFA6601B26}"/>
              </a:ext>
            </a:extLst>
          </p:cNvPr>
          <p:cNvGraphicFramePr/>
          <p:nvPr>
            <p:extLst>
              <p:ext uri="{D42A27DB-BD31-4B8C-83A1-F6EECF244321}">
                <p14:modId xmlns:p14="http://schemas.microsoft.com/office/powerpoint/2010/main" val="3259707267"/>
              </p:ext>
            </p:extLst>
          </p:nvPr>
        </p:nvGraphicFramePr>
        <p:xfrm>
          <a:off x="611560" y="1628800"/>
          <a:ext cx="7920880" cy="4692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384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6264696"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Ciclo Orçamentário</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5" name="Espaço Reservado para Conteúdo 14">
            <a:extLst>
              <a:ext uri="{FF2B5EF4-FFF2-40B4-BE49-F238E27FC236}">
                <a16:creationId xmlns:a16="http://schemas.microsoft.com/office/drawing/2014/main" id="{C03658BE-FBC0-41D0-BA64-85175DAAE28E}"/>
              </a:ext>
            </a:extLst>
          </p:cNvPr>
          <p:cNvGraphicFramePr>
            <a:graphicFrameLocks/>
          </p:cNvGraphicFramePr>
          <p:nvPr>
            <p:extLst>
              <p:ext uri="{D42A27DB-BD31-4B8C-83A1-F6EECF244321}">
                <p14:modId xmlns:p14="http://schemas.microsoft.com/office/powerpoint/2010/main" val="2800202976"/>
              </p:ext>
            </p:extLst>
          </p:nvPr>
        </p:nvGraphicFramePr>
        <p:xfrm>
          <a:off x="179512" y="1196752"/>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7937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6264696"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Prazos das Leis Orçamentárias</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8" name="Espaço Reservado para Conteúdo 3">
            <a:extLst>
              <a:ext uri="{FF2B5EF4-FFF2-40B4-BE49-F238E27FC236}">
                <a16:creationId xmlns:a16="http://schemas.microsoft.com/office/drawing/2014/main" id="{45AA8FEA-8F5B-4CEC-922C-10478FE0013A}"/>
              </a:ext>
            </a:extLst>
          </p:cNvPr>
          <p:cNvGraphicFramePr>
            <a:graphicFrameLocks/>
          </p:cNvGraphicFramePr>
          <p:nvPr>
            <p:extLst>
              <p:ext uri="{D42A27DB-BD31-4B8C-83A1-F6EECF244321}">
                <p14:modId xmlns:p14="http://schemas.microsoft.com/office/powerpoint/2010/main" val="744830063"/>
              </p:ext>
            </p:extLst>
          </p:nvPr>
        </p:nvGraphicFramePr>
        <p:xfrm>
          <a:off x="395536" y="1412776"/>
          <a:ext cx="8352928" cy="2103120"/>
        </p:xfrm>
        <a:graphic>
          <a:graphicData uri="http://schemas.openxmlformats.org/drawingml/2006/table">
            <a:tbl>
              <a:tblPr firstRow="1" bandRow="1">
                <a:tableStyleId>{5C22544A-7EE6-4342-B048-85BDC9FD1C3A}</a:tableStyleId>
              </a:tblPr>
              <a:tblGrid>
                <a:gridCol w="951027">
                  <a:extLst>
                    <a:ext uri="{9D8B030D-6E8A-4147-A177-3AD203B41FA5}">
                      <a16:colId xmlns:a16="http://schemas.microsoft.com/office/drawing/2014/main" val="1795968635"/>
                    </a:ext>
                  </a:extLst>
                </a:gridCol>
                <a:gridCol w="1921838">
                  <a:extLst>
                    <a:ext uri="{9D8B030D-6E8A-4147-A177-3AD203B41FA5}">
                      <a16:colId xmlns:a16="http://schemas.microsoft.com/office/drawing/2014/main" val="2871438256"/>
                    </a:ext>
                  </a:extLst>
                </a:gridCol>
                <a:gridCol w="1854007">
                  <a:extLst>
                    <a:ext uri="{9D8B030D-6E8A-4147-A177-3AD203B41FA5}">
                      <a16:colId xmlns:a16="http://schemas.microsoft.com/office/drawing/2014/main" val="1026184529"/>
                    </a:ext>
                  </a:extLst>
                </a:gridCol>
                <a:gridCol w="1876618">
                  <a:extLst>
                    <a:ext uri="{9D8B030D-6E8A-4147-A177-3AD203B41FA5}">
                      <a16:colId xmlns:a16="http://schemas.microsoft.com/office/drawing/2014/main" val="1649157563"/>
                    </a:ext>
                  </a:extLst>
                </a:gridCol>
                <a:gridCol w="1749438">
                  <a:extLst>
                    <a:ext uri="{9D8B030D-6E8A-4147-A177-3AD203B41FA5}">
                      <a16:colId xmlns:a16="http://schemas.microsoft.com/office/drawing/2014/main" val="2577379929"/>
                    </a:ext>
                  </a:extLst>
                </a:gridCol>
              </a:tblGrid>
              <a:tr h="216024">
                <a:tc>
                  <a:txBody>
                    <a:bodyPr/>
                    <a:lstStyle/>
                    <a:p>
                      <a:pPr algn="ctr"/>
                      <a:r>
                        <a:rPr lang="pt-BR" sz="1800" dirty="0">
                          <a:latin typeface="+mn-lt"/>
                        </a:rPr>
                        <a:t>Lei</a:t>
                      </a:r>
                    </a:p>
                  </a:txBody>
                  <a:tcPr/>
                </a:tc>
                <a:tc gridSpan="2">
                  <a:txBody>
                    <a:bodyPr/>
                    <a:lstStyle/>
                    <a:p>
                      <a:pPr algn="ctr"/>
                      <a:r>
                        <a:rPr lang="pt-BR" sz="1800" dirty="0">
                          <a:latin typeface="+mn-lt"/>
                        </a:rPr>
                        <a:t>Governo Federal</a:t>
                      </a:r>
                    </a:p>
                  </a:txBody>
                  <a:tcPr/>
                </a:tc>
                <a:tc hMerge="1">
                  <a:txBody>
                    <a:bodyPr/>
                    <a:lstStyle/>
                    <a:p>
                      <a:pPr algn="ctr"/>
                      <a:endParaRPr lang="pt-BR" sz="3200" dirty="0"/>
                    </a:p>
                  </a:txBody>
                  <a:tcPr/>
                </a:tc>
                <a:tc gridSpan="2">
                  <a:txBody>
                    <a:bodyPr/>
                    <a:lstStyle/>
                    <a:p>
                      <a:pPr algn="ctr"/>
                      <a:r>
                        <a:rPr lang="pt-BR" sz="1800" dirty="0">
                          <a:latin typeface="+mn-lt"/>
                        </a:rPr>
                        <a:t>Piauí</a:t>
                      </a:r>
                    </a:p>
                  </a:txBody>
                  <a:tcPr>
                    <a:solidFill>
                      <a:schemeClr val="accent5">
                        <a:lumMod val="75000"/>
                      </a:schemeClr>
                    </a:solidFill>
                  </a:tcPr>
                </a:tc>
                <a:tc hMerge="1">
                  <a:txBody>
                    <a:bodyPr/>
                    <a:lstStyle/>
                    <a:p>
                      <a:pPr algn="ctr"/>
                      <a:endParaRPr lang="pt-BR" sz="3200" dirty="0"/>
                    </a:p>
                  </a:txBody>
                  <a:tcPr/>
                </a:tc>
                <a:extLst>
                  <a:ext uri="{0D108BD9-81ED-4DB2-BD59-A6C34878D82A}">
                    <a16:rowId xmlns:a16="http://schemas.microsoft.com/office/drawing/2014/main" val="1734020983"/>
                  </a:ext>
                </a:extLst>
              </a:tr>
              <a:tr h="426494">
                <a:tc>
                  <a:txBody>
                    <a:bodyPr/>
                    <a:lstStyle/>
                    <a:p>
                      <a:pPr marL="0" algn="ctr" defTabSz="914400" rtl="0" eaLnBrk="1" fontAlgn="ctr" latinLnBrk="0" hangingPunct="1"/>
                      <a:endParaRPr lang="pt-BR" sz="1800" kern="1200" dirty="0">
                        <a:solidFill>
                          <a:schemeClr val="dk1"/>
                        </a:solidFill>
                        <a:latin typeface="+mn-lt"/>
                        <a:ea typeface="+mn-ea"/>
                        <a:cs typeface="+mn-cs"/>
                      </a:endParaRPr>
                    </a:p>
                  </a:txBody>
                  <a:tcPr/>
                </a:tc>
                <a:tc>
                  <a:txBody>
                    <a:bodyPr/>
                    <a:lstStyle/>
                    <a:p>
                      <a:pPr marL="0" algn="ctr" defTabSz="914400" rtl="0" eaLnBrk="1" fontAlgn="ctr" latinLnBrk="0" hangingPunct="1"/>
                      <a:r>
                        <a:rPr lang="pt-BR" sz="1800" kern="1200" dirty="0">
                          <a:solidFill>
                            <a:schemeClr val="dk1"/>
                          </a:solidFill>
                          <a:latin typeface="+mn-lt"/>
                          <a:ea typeface="+mn-ea"/>
                          <a:cs typeface="+mn-cs"/>
                        </a:rPr>
                        <a:t>Envio ao Congresso</a:t>
                      </a:r>
                    </a:p>
                  </a:txBody>
                  <a:tcPr/>
                </a:tc>
                <a:tc>
                  <a:txBody>
                    <a:bodyPr/>
                    <a:lstStyle/>
                    <a:p>
                      <a:pPr marL="0" algn="ctr" defTabSz="914400" rtl="0" eaLnBrk="1" fontAlgn="ctr" latinLnBrk="0" hangingPunct="1"/>
                      <a:r>
                        <a:rPr lang="pt-BR" sz="1800" kern="1200" dirty="0">
                          <a:solidFill>
                            <a:schemeClr val="dk1"/>
                          </a:solidFill>
                          <a:latin typeface="+mn-lt"/>
                          <a:ea typeface="+mn-ea"/>
                          <a:cs typeface="+mn-cs"/>
                        </a:rPr>
                        <a:t>Devolução para sanção</a:t>
                      </a:r>
                    </a:p>
                  </a:txBody>
                  <a:tcPr/>
                </a:tc>
                <a:tc>
                  <a:txBody>
                    <a:bodyPr/>
                    <a:lstStyle/>
                    <a:p>
                      <a:pPr marL="0" algn="ctr" defTabSz="914400" rtl="0" eaLnBrk="1" fontAlgn="ctr" latinLnBrk="0" hangingPunct="1"/>
                      <a:r>
                        <a:rPr lang="pt-BR" sz="1800" kern="1200" dirty="0">
                          <a:solidFill>
                            <a:schemeClr val="dk1"/>
                          </a:solidFill>
                          <a:latin typeface="+mn-lt"/>
                          <a:ea typeface="+mn-ea"/>
                          <a:cs typeface="+mn-cs"/>
                        </a:rPr>
                        <a:t>Envio à ALEPI</a:t>
                      </a:r>
                    </a:p>
                  </a:txBody>
                  <a:tcPr marL="9525" marR="85725" marT="9525" marB="0" anchor="ctr">
                    <a:solidFill>
                      <a:schemeClr val="accent5">
                        <a:lumMod val="40000"/>
                        <a:lumOff val="60000"/>
                      </a:schemeClr>
                    </a:solidFill>
                  </a:tcPr>
                </a:tc>
                <a:tc>
                  <a:txBody>
                    <a:bodyPr/>
                    <a:lstStyle/>
                    <a:p>
                      <a:pPr marL="0" algn="ctr" defTabSz="914400" rtl="0" eaLnBrk="1" fontAlgn="ctr" latinLnBrk="0" hangingPunct="1"/>
                      <a:r>
                        <a:rPr lang="pt-BR" sz="1800" kern="1200" dirty="0">
                          <a:solidFill>
                            <a:schemeClr val="dk1"/>
                          </a:solidFill>
                          <a:latin typeface="+mn-lt"/>
                          <a:ea typeface="+mn-ea"/>
                          <a:cs typeface="+mn-cs"/>
                        </a:rPr>
                        <a:t>Devolução para sanção</a:t>
                      </a:r>
                    </a:p>
                  </a:txBody>
                  <a:tcPr marL="9525" marR="85725" marT="9525" marB="0" anchor="ctr">
                    <a:solidFill>
                      <a:schemeClr val="accent5">
                        <a:lumMod val="40000"/>
                        <a:lumOff val="60000"/>
                      </a:schemeClr>
                    </a:solidFill>
                  </a:tcPr>
                </a:tc>
                <a:extLst>
                  <a:ext uri="{0D108BD9-81ED-4DB2-BD59-A6C34878D82A}">
                    <a16:rowId xmlns:a16="http://schemas.microsoft.com/office/drawing/2014/main" val="2988492836"/>
                  </a:ext>
                </a:extLst>
              </a:tr>
              <a:tr h="218462">
                <a:tc>
                  <a:txBody>
                    <a:bodyPr/>
                    <a:lstStyle/>
                    <a:p>
                      <a:pPr algn="ctr"/>
                      <a:r>
                        <a:rPr lang="pt-BR" sz="1800" dirty="0">
                          <a:latin typeface="+mn-lt"/>
                        </a:rPr>
                        <a:t>PPA</a:t>
                      </a:r>
                    </a:p>
                  </a:txBody>
                  <a:tcPr/>
                </a:tc>
                <a:tc>
                  <a:txBody>
                    <a:bodyPr/>
                    <a:lstStyle/>
                    <a:p>
                      <a:pPr algn="ctr"/>
                      <a:r>
                        <a:rPr lang="pt-BR" sz="1800" dirty="0">
                          <a:latin typeface="+mn-lt"/>
                        </a:rPr>
                        <a:t>31/08</a:t>
                      </a:r>
                    </a:p>
                  </a:txBody>
                  <a:tcPr/>
                </a:tc>
                <a:tc>
                  <a:txBody>
                    <a:bodyPr/>
                    <a:lstStyle/>
                    <a:p>
                      <a:pPr algn="ctr"/>
                      <a:r>
                        <a:rPr lang="pt-BR" sz="1800" dirty="0">
                          <a:latin typeface="+mn-lt"/>
                        </a:rPr>
                        <a:t>22/12</a:t>
                      </a:r>
                    </a:p>
                  </a:txBody>
                  <a:tcPr/>
                </a:tc>
                <a:tc>
                  <a:txBody>
                    <a:bodyPr/>
                    <a:lstStyle/>
                    <a:p>
                      <a:pPr algn="ctr" rtl="0" fontAlgn="ctr"/>
                      <a:r>
                        <a:rPr lang="pt-BR" sz="1800" b="0" i="0" u="none" strike="noStrike" dirty="0">
                          <a:solidFill>
                            <a:srgbClr val="000000"/>
                          </a:solidFill>
                          <a:effectLst/>
                          <a:latin typeface="+mn-lt"/>
                        </a:rPr>
                        <a:t>31/10</a:t>
                      </a:r>
                    </a:p>
                  </a:txBody>
                  <a:tcPr marL="9525" marR="85725" marT="9525" marB="0" anchor="ctr">
                    <a:solidFill>
                      <a:schemeClr val="accent5">
                        <a:lumMod val="20000"/>
                        <a:lumOff val="80000"/>
                      </a:schemeClr>
                    </a:solidFill>
                  </a:tcPr>
                </a:tc>
                <a:tc>
                  <a:txBody>
                    <a:bodyPr/>
                    <a:lstStyle/>
                    <a:p>
                      <a:pPr algn="ctr" rtl="0" fontAlgn="ctr"/>
                      <a:r>
                        <a:rPr lang="pt-BR" sz="1800" b="0" i="0" u="none" strike="noStrike" dirty="0">
                          <a:solidFill>
                            <a:srgbClr val="000000"/>
                          </a:solidFill>
                          <a:effectLst/>
                          <a:latin typeface="+mn-lt"/>
                        </a:rPr>
                        <a:t>15/12</a:t>
                      </a:r>
                    </a:p>
                  </a:txBody>
                  <a:tcPr marL="9525" marR="85725" marT="9525" marB="0" anchor="ctr">
                    <a:solidFill>
                      <a:schemeClr val="accent5">
                        <a:lumMod val="20000"/>
                        <a:lumOff val="80000"/>
                      </a:schemeClr>
                    </a:solidFill>
                  </a:tcPr>
                </a:tc>
                <a:extLst>
                  <a:ext uri="{0D108BD9-81ED-4DB2-BD59-A6C34878D82A}">
                    <a16:rowId xmlns:a16="http://schemas.microsoft.com/office/drawing/2014/main" val="3193786014"/>
                  </a:ext>
                </a:extLst>
              </a:tr>
              <a:tr h="209703">
                <a:tc>
                  <a:txBody>
                    <a:bodyPr/>
                    <a:lstStyle/>
                    <a:p>
                      <a:pPr algn="ctr"/>
                      <a:r>
                        <a:rPr lang="pt-BR" sz="1800" dirty="0">
                          <a:latin typeface="+mn-lt"/>
                        </a:rPr>
                        <a:t>LDO</a:t>
                      </a:r>
                    </a:p>
                  </a:txBody>
                  <a:tcPr/>
                </a:tc>
                <a:tc>
                  <a:txBody>
                    <a:bodyPr/>
                    <a:lstStyle/>
                    <a:p>
                      <a:pPr algn="ctr"/>
                      <a:r>
                        <a:rPr lang="pt-BR" sz="1800" dirty="0">
                          <a:latin typeface="+mn-lt"/>
                        </a:rPr>
                        <a:t>15/04</a:t>
                      </a:r>
                    </a:p>
                  </a:txBody>
                  <a:tcPr/>
                </a:tc>
                <a:tc>
                  <a:txBody>
                    <a:bodyPr/>
                    <a:lstStyle/>
                    <a:p>
                      <a:pPr algn="ctr"/>
                      <a:r>
                        <a:rPr lang="pt-BR" sz="1800" dirty="0">
                          <a:latin typeface="+mn-lt"/>
                        </a:rPr>
                        <a:t>17/07</a:t>
                      </a:r>
                    </a:p>
                  </a:txBody>
                  <a:tcPr/>
                </a:tc>
                <a:tc>
                  <a:txBody>
                    <a:bodyPr/>
                    <a:lstStyle/>
                    <a:p>
                      <a:pPr algn="ctr" rtl="0" fontAlgn="ctr"/>
                      <a:r>
                        <a:rPr lang="pt-BR" sz="1800" b="0" i="0" u="none" strike="noStrike" dirty="0">
                          <a:solidFill>
                            <a:srgbClr val="000000"/>
                          </a:solidFill>
                          <a:effectLst/>
                          <a:latin typeface="+mn-lt"/>
                        </a:rPr>
                        <a:t>30/04</a:t>
                      </a:r>
                    </a:p>
                  </a:txBody>
                  <a:tcPr marL="9525" marR="85725" marT="9525" marB="0" anchor="ctr">
                    <a:solidFill>
                      <a:schemeClr val="accent5">
                        <a:lumMod val="40000"/>
                        <a:lumOff val="60000"/>
                      </a:schemeClr>
                    </a:solidFill>
                  </a:tcPr>
                </a:tc>
                <a:tc>
                  <a:txBody>
                    <a:bodyPr/>
                    <a:lstStyle/>
                    <a:p>
                      <a:pPr algn="ctr" rtl="0" fontAlgn="ctr"/>
                      <a:r>
                        <a:rPr lang="pt-BR" sz="1800" b="0" i="0" u="none" strike="noStrike" dirty="0">
                          <a:solidFill>
                            <a:srgbClr val="000000"/>
                          </a:solidFill>
                          <a:effectLst/>
                          <a:latin typeface="+mn-lt"/>
                        </a:rPr>
                        <a:t>17/07</a:t>
                      </a:r>
                    </a:p>
                  </a:txBody>
                  <a:tcPr marL="9525" marR="85725" marT="9525" marB="0" anchor="ctr">
                    <a:solidFill>
                      <a:schemeClr val="accent5">
                        <a:lumMod val="40000"/>
                        <a:lumOff val="60000"/>
                      </a:schemeClr>
                    </a:solidFill>
                  </a:tcPr>
                </a:tc>
                <a:extLst>
                  <a:ext uri="{0D108BD9-81ED-4DB2-BD59-A6C34878D82A}">
                    <a16:rowId xmlns:a16="http://schemas.microsoft.com/office/drawing/2014/main" val="3004712823"/>
                  </a:ext>
                </a:extLst>
              </a:tr>
              <a:tr h="207022">
                <a:tc>
                  <a:txBody>
                    <a:bodyPr/>
                    <a:lstStyle/>
                    <a:p>
                      <a:pPr algn="ctr"/>
                      <a:r>
                        <a:rPr lang="pt-BR" sz="1800" dirty="0">
                          <a:latin typeface="+mn-lt"/>
                        </a:rPr>
                        <a:t>LOA</a:t>
                      </a:r>
                    </a:p>
                  </a:txBody>
                  <a:tcPr/>
                </a:tc>
                <a:tc>
                  <a:txBody>
                    <a:bodyPr/>
                    <a:lstStyle/>
                    <a:p>
                      <a:pPr algn="ctr"/>
                      <a:r>
                        <a:rPr lang="pt-BR" sz="1800" dirty="0">
                          <a:latin typeface="+mn-lt"/>
                        </a:rPr>
                        <a:t>31/08</a:t>
                      </a:r>
                    </a:p>
                  </a:txBody>
                  <a:tcPr/>
                </a:tc>
                <a:tc>
                  <a:txBody>
                    <a:bodyPr/>
                    <a:lstStyle/>
                    <a:p>
                      <a:pPr algn="ctr"/>
                      <a:r>
                        <a:rPr lang="pt-BR" sz="1800" dirty="0">
                          <a:latin typeface="+mn-lt"/>
                        </a:rPr>
                        <a:t>22/12</a:t>
                      </a:r>
                    </a:p>
                  </a:txBody>
                  <a:tcPr/>
                </a:tc>
                <a:tc>
                  <a:txBody>
                    <a:bodyPr/>
                    <a:lstStyle/>
                    <a:p>
                      <a:pPr algn="ctr" rtl="0" fontAlgn="ctr"/>
                      <a:r>
                        <a:rPr lang="pt-BR" sz="1800" b="0" i="0" u="none" strike="noStrike" dirty="0">
                          <a:solidFill>
                            <a:srgbClr val="000000"/>
                          </a:solidFill>
                          <a:effectLst/>
                          <a:latin typeface="+mn-lt"/>
                        </a:rPr>
                        <a:t>30/09</a:t>
                      </a:r>
                    </a:p>
                  </a:txBody>
                  <a:tcPr marL="9525" marR="85725" marT="9525" marB="0" anchor="ctr">
                    <a:solidFill>
                      <a:schemeClr val="accent5">
                        <a:lumMod val="20000"/>
                        <a:lumOff val="80000"/>
                      </a:schemeClr>
                    </a:solidFill>
                  </a:tcPr>
                </a:tc>
                <a:tc>
                  <a:txBody>
                    <a:bodyPr/>
                    <a:lstStyle/>
                    <a:p>
                      <a:pPr algn="ctr" rtl="0" fontAlgn="ctr"/>
                      <a:r>
                        <a:rPr lang="pt-BR" sz="1800" b="0" i="0" u="none" strike="noStrike" dirty="0">
                          <a:solidFill>
                            <a:srgbClr val="000000"/>
                          </a:solidFill>
                          <a:effectLst/>
                          <a:latin typeface="+mn-lt"/>
                        </a:rPr>
                        <a:t>15/12</a:t>
                      </a:r>
                    </a:p>
                  </a:txBody>
                  <a:tcPr marL="9525" marR="85725" marT="9525" marB="0" anchor="ctr">
                    <a:solidFill>
                      <a:schemeClr val="accent5">
                        <a:lumMod val="20000"/>
                        <a:lumOff val="80000"/>
                      </a:schemeClr>
                    </a:solidFill>
                  </a:tcPr>
                </a:tc>
                <a:extLst>
                  <a:ext uri="{0D108BD9-81ED-4DB2-BD59-A6C34878D82A}">
                    <a16:rowId xmlns:a16="http://schemas.microsoft.com/office/drawing/2014/main" val="1897643664"/>
                  </a:ext>
                </a:extLst>
              </a:tr>
            </a:tbl>
          </a:graphicData>
        </a:graphic>
      </p:graphicFrame>
      <p:sp>
        <p:nvSpPr>
          <p:cNvPr id="5" name="Espaço reservado para conteúdo 13">
            <a:extLst>
              <a:ext uri="{FF2B5EF4-FFF2-40B4-BE49-F238E27FC236}">
                <a16:creationId xmlns:a16="http://schemas.microsoft.com/office/drawing/2014/main" id="{885FF37E-AF2C-405C-B0EA-AEB9B8904BA9}"/>
              </a:ext>
            </a:extLst>
          </p:cNvPr>
          <p:cNvSpPr txBox="1">
            <a:spLocks/>
          </p:cNvSpPr>
          <p:nvPr/>
        </p:nvSpPr>
        <p:spPr>
          <a:xfrm>
            <a:off x="298862" y="3717032"/>
            <a:ext cx="8352928" cy="2016224"/>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dirty="0"/>
              <a:t>Decreto-Lei nº 201/67 – Responsabilidades dos prefeitos e vereadores:</a:t>
            </a:r>
          </a:p>
          <a:p>
            <a:pPr lvl="1" algn="just"/>
            <a:r>
              <a:rPr lang="pt-BR" dirty="0">
                <a:solidFill>
                  <a:schemeClr val="tx1"/>
                </a:solidFill>
                <a:latin typeface="+mn-lt"/>
              </a:rPr>
              <a:t>Art. 4º São infrações político-administrativas dos Prefeitos Municipais sujeitas ao julgamento pela Câmara dos Vereadores e sancionadas com a cassação do mandato:</a:t>
            </a:r>
          </a:p>
          <a:p>
            <a:pPr lvl="1" algn="just"/>
            <a:r>
              <a:rPr lang="pt-BR" dirty="0">
                <a:solidFill>
                  <a:schemeClr val="tx1"/>
                </a:solidFill>
                <a:latin typeface="+mn-lt"/>
              </a:rPr>
              <a:t>[...]</a:t>
            </a:r>
          </a:p>
          <a:p>
            <a:pPr lvl="1" algn="just"/>
            <a:r>
              <a:rPr lang="pt-BR" dirty="0">
                <a:solidFill>
                  <a:schemeClr val="tx1"/>
                </a:solidFill>
                <a:latin typeface="+mn-lt"/>
              </a:rPr>
              <a:t>V - Deixar de apresentar à Câmara, no devido tempo, e em forma regular, a proposta orçamentária;</a:t>
            </a:r>
          </a:p>
          <a:p>
            <a:pPr algn="just"/>
            <a:endParaRPr lang="pt-BR" sz="1800" dirty="0"/>
          </a:p>
        </p:txBody>
      </p:sp>
    </p:spTree>
    <p:extLst>
      <p:ext uri="{BB962C8B-B14F-4D97-AF65-F5344CB8AC3E}">
        <p14:creationId xmlns:p14="http://schemas.microsoft.com/office/powerpoint/2010/main" val="3274206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6264696"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Prazos das Leis Orçamentárias</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7" name="Espaço Reservado para Conteúdo 5">
            <a:extLst>
              <a:ext uri="{FF2B5EF4-FFF2-40B4-BE49-F238E27FC236}">
                <a16:creationId xmlns:a16="http://schemas.microsoft.com/office/drawing/2014/main" id="{89D53EBC-F343-433C-B622-765B4FF1A26A}"/>
              </a:ext>
            </a:extLst>
          </p:cNvPr>
          <p:cNvGraphicFramePr>
            <a:graphicFrameLocks/>
          </p:cNvGraphicFramePr>
          <p:nvPr>
            <p:extLst>
              <p:ext uri="{D42A27DB-BD31-4B8C-83A1-F6EECF244321}">
                <p14:modId xmlns:p14="http://schemas.microsoft.com/office/powerpoint/2010/main" val="3169315988"/>
              </p:ext>
            </p:extLst>
          </p:nvPr>
        </p:nvGraphicFramePr>
        <p:xfrm>
          <a:off x="395536" y="1196752"/>
          <a:ext cx="842493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1883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Atuação do vereador quanto à LOA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2" name="Diagrama 1">
            <a:extLst>
              <a:ext uri="{FF2B5EF4-FFF2-40B4-BE49-F238E27FC236}">
                <a16:creationId xmlns:a16="http://schemas.microsoft.com/office/drawing/2014/main" id="{CCFD1B03-2304-4FFD-A245-C6A105D44BF4}"/>
              </a:ext>
            </a:extLst>
          </p:cNvPr>
          <p:cNvGraphicFramePr/>
          <p:nvPr>
            <p:extLst>
              <p:ext uri="{D42A27DB-BD31-4B8C-83A1-F6EECF244321}">
                <p14:modId xmlns:p14="http://schemas.microsoft.com/office/powerpoint/2010/main" val="3445340309"/>
              </p:ext>
            </p:extLst>
          </p:nvPr>
        </p:nvGraphicFramePr>
        <p:xfrm>
          <a:off x="323528" y="1412776"/>
          <a:ext cx="842493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676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Atuação do vereador quanto à LOA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8" name="Espaço reservado para conteúdo 13">
            <a:extLst>
              <a:ext uri="{FF2B5EF4-FFF2-40B4-BE49-F238E27FC236}">
                <a16:creationId xmlns:a16="http://schemas.microsoft.com/office/drawing/2014/main" id="{9D5EABD6-B1B3-498B-B5CF-DD31F1F7B007}"/>
              </a:ext>
            </a:extLst>
          </p:cNvPr>
          <p:cNvSpPr txBox="1">
            <a:spLocks/>
          </p:cNvSpPr>
          <p:nvPr/>
        </p:nvSpPr>
        <p:spPr>
          <a:xfrm>
            <a:off x="323528" y="1268760"/>
            <a:ext cx="3744416" cy="5040560"/>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400" dirty="0"/>
              <a:t>Art. 7º Fica o Poder Executivo na forma do art. 167, incisos V a VIII da Constituição Federal e nos termos dos </a:t>
            </a:r>
            <a:r>
              <a:rPr lang="pt-BR" sz="1400" dirty="0" err="1"/>
              <a:t>arts</a:t>
            </a:r>
            <a:r>
              <a:rPr lang="pt-BR" sz="1400" dirty="0"/>
              <a:t>. 34 e 42 da Lei 4.320/64, autorizado a abrir Créditos Adicionais Suplementares:</a:t>
            </a:r>
          </a:p>
          <a:p>
            <a:pPr lvl="1" algn="just"/>
            <a:r>
              <a:rPr lang="pt-BR" sz="1300" dirty="0">
                <a:solidFill>
                  <a:schemeClr val="tx1"/>
                </a:solidFill>
                <a:latin typeface="+mn-lt"/>
              </a:rPr>
              <a:t>I. </a:t>
            </a:r>
            <a:r>
              <a:rPr lang="pt-BR" sz="1300" b="1" dirty="0">
                <a:solidFill>
                  <a:srgbClr val="FF0000"/>
                </a:solidFill>
                <a:latin typeface="+mn-lt"/>
              </a:rPr>
              <a:t>Ate o limite de 70% (setenta por cento)</a:t>
            </a:r>
            <a:r>
              <a:rPr lang="pt-BR" sz="1300" dirty="0">
                <a:solidFill>
                  <a:schemeClr val="tx1"/>
                </a:solidFill>
                <a:latin typeface="+mn-lt"/>
              </a:rPr>
              <a:t> do total da despesa fixada nesta Lei, mediante utilização de recursos proveniente de:</a:t>
            </a:r>
          </a:p>
          <a:p>
            <a:pPr lvl="2" algn="just"/>
            <a:r>
              <a:rPr lang="pt-BR" sz="1300" dirty="0">
                <a:solidFill>
                  <a:schemeClr val="tx1"/>
                </a:solidFill>
                <a:latin typeface="+mn-lt"/>
              </a:rPr>
              <a:t>a) Do superávit financeiro apurado no balanço patrimonial do exercício anterior;</a:t>
            </a:r>
          </a:p>
          <a:p>
            <a:pPr lvl="2" algn="just"/>
            <a:r>
              <a:rPr lang="pt-BR" sz="1300" dirty="0">
                <a:solidFill>
                  <a:schemeClr val="tx1"/>
                </a:solidFill>
                <a:latin typeface="+mn-lt"/>
              </a:rPr>
              <a:t>b) Do excesso de arrecadação;</a:t>
            </a:r>
          </a:p>
          <a:p>
            <a:pPr lvl="2" algn="just"/>
            <a:r>
              <a:rPr lang="pt-BR" sz="1300" dirty="0">
                <a:solidFill>
                  <a:schemeClr val="tx1"/>
                </a:solidFill>
                <a:latin typeface="+mn-lt"/>
              </a:rPr>
              <a:t>c) Da anulação parcial ou total de dotação orçamentária;</a:t>
            </a:r>
          </a:p>
          <a:p>
            <a:pPr lvl="2" algn="just"/>
            <a:r>
              <a:rPr lang="pt-BR" sz="1300" dirty="0">
                <a:solidFill>
                  <a:schemeClr val="tx1"/>
                </a:solidFill>
                <a:latin typeface="+mn-lt"/>
              </a:rPr>
              <a:t>d) De operações de Créditos autorizados, em forma que juridicamente possibilite ao Poder Executivo realizá-las.</a:t>
            </a:r>
          </a:p>
          <a:p>
            <a:pPr algn="just"/>
            <a:endParaRPr lang="pt-BR" sz="1300" dirty="0"/>
          </a:p>
        </p:txBody>
      </p:sp>
      <p:sp>
        <p:nvSpPr>
          <p:cNvPr id="9" name="Espaço reservado para conteúdo 13">
            <a:extLst>
              <a:ext uri="{FF2B5EF4-FFF2-40B4-BE49-F238E27FC236}">
                <a16:creationId xmlns:a16="http://schemas.microsoft.com/office/drawing/2014/main" id="{1BD874BF-13F3-4823-A5D2-F62FE1E2E95C}"/>
              </a:ext>
            </a:extLst>
          </p:cNvPr>
          <p:cNvSpPr txBox="1">
            <a:spLocks/>
          </p:cNvSpPr>
          <p:nvPr/>
        </p:nvSpPr>
        <p:spPr>
          <a:xfrm>
            <a:off x="4355976" y="1268760"/>
            <a:ext cx="4104456" cy="5040560"/>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400" dirty="0"/>
              <a:t>Art. 8º </a:t>
            </a:r>
            <a:r>
              <a:rPr lang="pt-BR" sz="1400" b="1" dirty="0">
                <a:solidFill>
                  <a:srgbClr val="FF0000"/>
                </a:solidFill>
              </a:rPr>
              <a:t>Excluem-se do limite fixado no inciso I</a:t>
            </a:r>
            <a:r>
              <a:rPr lang="pt-BR" sz="1400" dirty="0"/>
              <a:t>, do </a:t>
            </a:r>
            <a:r>
              <a:rPr lang="pt-BR" sz="1400" dirty="0" err="1"/>
              <a:t>art</a:t>
            </a:r>
            <a:r>
              <a:rPr lang="pt-BR" sz="1400" dirty="0"/>
              <a:t> . 7º desta Lei, os Créditos Adicionais Suplementares:</a:t>
            </a:r>
          </a:p>
          <a:p>
            <a:pPr lvl="1" algn="just"/>
            <a:r>
              <a:rPr lang="pt-BR" sz="1300" dirty="0">
                <a:solidFill>
                  <a:schemeClr val="tx1"/>
                </a:solidFill>
                <a:latin typeface="+mn-lt"/>
              </a:rPr>
              <a:t>I - Destinados a suprir insuficiência no atendimento de despesas dos grupos:</a:t>
            </a:r>
          </a:p>
          <a:p>
            <a:pPr lvl="2" algn="just"/>
            <a:r>
              <a:rPr lang="pt-BR" sz="1300" dirty="0">
                <a:solidFill>
                  <a:schemeClr val="tx1"/>
                </a:solidFill>
                <a:latin typeface="+mn-lt"/>
              </a:rPr>
              <a:t>a) Pessoal e encargos Sociais,</a:t>
            </a:r>
          </a:p>
          <a:p>
            <a:pPr lvl="2" algn="just"/>
            <a:r>
              <a:rPr lang="pt-BR" sz="1300" dirty="0">
                <a:solidFill>
                  <a:schemeClr val="tx1"/>
                </a:solidFill>
                <a:latin typeface="+mn-lt"/>
              </a:rPr>
              <a:t>b) Cumprimento de sentença judicial,</a:t>
            </a:r>
          </a:p>
          <a:p>
            <a:pPr lvl="2" algn="just"/>
            <a:r>
              <a:rPr lang="pt-BR" sz="1300" dirty="0">
                <a:solidFill>
                  <a:schemeClr val="tx1"/>
                </a:solidFill>
                <a:latin typeface="+mn-lt"/>
              </a:rPr>
              <a:t>c) Serviços da Divida Publica.</a:t>
            </a:r>
          </a:p>
          <a:p>
            <a:pPr lvl="2" algn="just"/>
            <a:r>
              <a:rPr lang="pt-BR" sz="1300" dirty="0">
                <a:solidFill>
                  <a:schemeClr val="tx1"/>
                </a:solidFill>
                <a:latin typeface="+mn-lt"/>
              </a:rPr>
              <a:t>d) Despesas de Exercício anteriores</a:t>
            </a:r>
          </a:p>
          <a:p>
            <a:pPr lvl="1" algn="just"/>
            <a:r>
              <a:rPr lang="pt-BR" sz="1300" dirty="0">
                <a:solidFill>
                  <a:schemeClr val="tx1"/>
                </a:solidFill>
                <a:latin typeface="+mn-lt"/>
              </a:rPr>
              <a:t>II - destinados a suprir insuficiência no atendimento dos índices constitucional de despesa por função:</a:t>
            </a:r>
          </a:p>
          <a:p>
            <a:pPr lvl="2" algn="just"/>
            <a:r>
              <a:rPr lang="pt-BR" sz="1300" dirty="0">
                <a:solidFill>
                  <a:schemeClr val="tx1"/>
                </a:solidFill>
                <a:latin typeface="+mn-lt"/>
              </a:rPr>
              <a:t>a) Saúde,</a:t>
            </a:r>
          </a:p>
          <a:p>
            <a:pPr lvl="2" algn="just"/>
            <a:r>
              <a:rPr lang="pt-BR" sz="1300" dirty="0">
                <a:solidFill>
                  <a:schemeClr val="tx1"/>
                </a:solidFill>
                <a:latin typeface="+mn-lt"/>
              </a:rPr>
              <a:t>b) Assistência,</a:t>
            </a:r>
          </a:p>
          <a:p>
            <a:pPr lvl="2" algn="just"/>
            <a:r>
              <a:rPr lang="pt-BR" sz="1300" dirty="0">
                <a:solidFill>
                  <a:schemeClr val="tx1"/>
                </a:solidFill>
                <a:latin typeface="+mn-lt"/>
              </a:rPr>
              <a:t>c) Previdência,</a:t>
            </a:r>
          </a:p>
          <a:p>
            <a:pPr lvl="2" algn="just"/>
            <a:r>
              <a:rPr lang="pt-BR" sz="1300" dirty="0">
                <a:solidFill>
                  <a:schemeClr val="tx1"/>
                </a:solidFill>
                <a:latin typeface="+mn-lt"/>
              </a:rPr>
              <a:t>d) Os relacionados à manutenção e desenvolvimento do ensino, a fim de cumprir os art. 198 e 212 da Constituição Federal.</a:t>
            </a:r>
          </a:p>
        </p:txBody>
      </p:sp>
    </p:spTree>
    <p:extLst>
      <p:ext uri="{BB962C8B-B14F-4D97-AF65-F5344CB8AC3E}">
        <p14:creationId xmlns:p14="http://schemas.microsoft.com/office/powerpoint/2010/main" val="1272723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Atuação do vereador quanto à LOA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graphicFrame>
        <p:nvGraphicFramePr>
          <p:cNvPr id="2" name="Diagrama 1">
            <a:extLst>
              <a:ext uri="{FF2B5EF4-FFF2-40B4-BE49-F238E27FC236}">
                <a16:creationId xmlns:a16="http://schemas.microsoft.com/office/drawing/2014/main" id="{CCFD1B03-2304-4FFD-A245-C6A105D44BF4}"/>
              </a:ext>
            </a:extLst>
          </p:cNvPr>
          <p:cNvGraphicFramePr/>
          <p:nvPr/>
        </p:nvGraphicFramePr>
        <p:xfrm>
          <a:off x="323528" y="1412776"/>
          <a:ext cx="842493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483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467544" y="1312168"/>
            <a:ext cx="8280920" cy="499715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pPr>
            <a:endParaRPr lang="pt-BR" dirty="0"/>
          </a:p>
        </p:txBody>
      </p:sp>
      <p:sp>
        <p:nvSpPr>
          <p:cNvPr id="6" name="Título 1"/>
          <p:cNvSpPr txBox="1">
            <a:spLocks/>
          </p:cNvSpPr>
          <p:nvPr/>
        </p:nvSpPr>
        <p:spPr>
          <a:xfrm>
            <a:off x="1475656" y="116632"/>
            <a:ext cx="669674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Tribunal de Contas do Estado do Piauí</a:t>
            </a:r>
            <a:endParaRPr lang="pt-BR" sz="28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Espaço Reservado para Conteúdo 2"/>
          <p:cNvSpPr txBox="1">
            <a:spLocks/>
          </p:cNvSpPr>
          <p:nvPr/>
        </p:nvSpPr>
        <p:spPr>
          <a:xfrm>
            <a:off x="539552" y="1412776"/>
            <a:ext cx="8208912" cy="38366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pPr>
            <a:endParaRPr lang="pt-BR" sz="1200" dirty="0"/>
          </a:p>
          <a:p>
            <a:pPr marL="0" indent="0" algn="just">
              <a:buNone/>
            </a:pPr>
            <a:endParaRPr lang="pt-BR" sz="1200" dirty="0">
              <a:solidFill>
                <a:schemeClr val="tx1"/>
              </a:solidFill>
            </a:endParaRPr>
          </a:p>
          <a:p>
            <a:pPr marL="0" indent="0" algn="just">
              <a:buNone/>
            </a:pPr>
            <a:endParaRPr lang="pt-BR" sz="1200" dirty="0">
              <a:solidFill>
                <a:schemeClr val="tx1"/>
              </a:solidFill>
            </a:endParaRPr>
          </a:p>
          <a:p>
            <a:pPr marL="88900" indent="0" algn="just">
              <a:buNone/>
            </a:pPr>
            <a:r>
              <a:rPr lang="pt-BR" sz="2800" b="1" dirty="0">
                <a:solidFill>
                  <a:schemeClr val="tx1"/>
                </a:solidFill>
              </a:rPr>
              <a:t>O Tribunal de Contas do Estado do Piauí agradece a presença e a atenção de todos.</a:t>
            </a:r>
          </a:p>
          <a:p>
            <a:pPr marL="88900" indent="0" algn="just">
              <a:buNone/>
            </a:pPr>
            <a:endParaRPr lang="pt-BR" sz="2800" b="1" dirty="0">
              <a:solidFill>
                <a:schemeClr val="tx1"/>
              </a:solidFill>
            </a:endParaRPr>
          </a:p>
          <a:p>
            <a:pPr marL="88900" indent="0" algn="just">
              <a:buNone/>
            </a:pPr>
            <a:endParaRPr lang="pt-BR" sz="2000" b="1" dirty="0">
              <a:solidFill>
                <a:schemeClr val="tx1"/>
              </a:solidFill>
            </a:endParaRPr>
          </a:p>
          <a:p>
            <a:pPr marL="88900" indent="0" algn="just">
              <a:buNone/>
            </a:pPr>
            <a:endParaRPr lang="pt-BR" sz="2000" b="1" dirty="0">
              <a:solidFill>
                <a:schemeClr val="tx1"/>
              </a:solidFill>
            </a:endParaRPr>
          </a:p>
          <a:p>
            <a:pPr marL="88900" indent="0" algn="just">
              <a:buNone/>
            </a:pPr>
            <a:r>
              <a:rPr lang="pt-BR" sz="2000" b="1" dirty="0">
                <a:solidFill>
                  <a:schemeClr val="tx1"/>
                </a:solidFill>
              </a:rPr>
              <a:t>Contato: </a:t>
            </a:r>
            <a:r>
              <a:rPr lang="pt-BR" sz="2000" dirty="0">
                <a:solidFill>
                  <a:schemeClr val="tx1"/>
                </a:solidFill>
              </a:rPr>
              <a:t>luis.batista@tce.pi.gov.br</a:t>
            </a:r>
          </a:p>
        </p:txBody>
      </p:sp>
    </p:spTree>
    <p:extLst>
      <p:ext uri="{BB962C8B-B14F-4D97-AF65-F5344CB8AC3E}">
        <p14:creationId xmlns:p14="http://schemas.microsoft.com/office/powerpoint/2010/main" val="247655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500"/>
                                        <p:tgtEl>
                                          <p:spTgt spid="7">
                                            <p:txEl>
                                              <p:pRg st="3" end="3"/>
                                            </p:txEl>
                                          </p:spTgt>
                                        </p:tgtEl>
                                      </p:cBhvr>
                                    </p:animEffect>
                                    <p:anim calcmode="lin" valueType="num">
                                      <p:cBhvr>
                                        <p:cTn id="8" dur="1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500" fill="hold"/>
                                        <p:tgtEl>
                                          <p:spTgt spid="7">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Effect transition="in" filter="fade">
                                      <p:cBhvr>
                                        <p:cTn id="12" dur="1500"/>
                                        <p:tgtEl>
                                          <p:spTgt spid="7">
                                            <p:txEl>
                                              <p:pRg st="7" end="7"/>
                                            </p:txEl>
                                          </p:spTgt>
                                        </p:tgtEl>
                                      </p:cBhvr>
                                    </p:animEffect>
                                    <p:anim calcmode="lin" valueType="num">
                                      <p:cBhvr>
                                        <p:cTn id="13" dur="15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4" dur="1500" fill="hold"/>
                                        <p:tgtEl>
                                          <p:spTgt spid="7">
                                            <p:txEl>
                                              <p:pRg st="7" end="7"/>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nodePh="1">
                                  <p:stCondLst>
                                    <p:cond delay="0"/>
                                  </p:stCondLst>
                                  <p:endCondLst>
                                    <p:cond evt="begin" delay="0">
                                      <p:tn val="15"/>
                                    </p:cond>
                                  </p:end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Democracia representativa</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7" name="Espaço Reservado para Conteúdo 2">
            <a:extLst>
              <a:ext uri="{FF2B5EF4-FFF2-40B4-BE49-F238E27FC236}">
                <a16:creationId xmlns:a16="http://schemas.microsoft.com/office/drawing/2014/main" id="{1E55C1EB-6AD3-4231-9251-8550813AA1FF}"/>
              </a:ext>
            </a:extLst>
          </p:cNvPr>
          <p:cNvSpPr txBox="1">
            <a:spLocks/>
          </p:cNvSpPr>
          <p:nvPr/>
        </p:nvSpPr>
        <p:spPr>
          <a:xfrm>
            <a:off x="323528" y="1628800"/>
            <a:ext cx="8496944" cy="42386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pt-BR" dirty="0">
              <a:solidFill>
                <a:schemeClr val="tx1"/>
              </a:solidFill>
            </a:endParaRPr>
          </a:p>
        </p:txBody>
      </p:sp>
      <p:graphicFrame>
        <p:nvGraphicFramePr>
          <p:cNvPr id="2" name="Diagrama 1">
            <a:extLst>
              <a:ext uri="{FF2B5EF4-FFF2-40B4-BE49-F238E27FC236}">
                <a16:creationId xmlns:a16="http://schemas.microsoft.com/office/drawing/2014/main" id="{7FA32D11-7205-4E78-A049-7F473208AB09}"/>
              </a:ext>
            </a:extLst>
          </p:cNvPr>
          <p:cNvGraphicFramePr/>
          <p:nvPr>
            <p:extLst>
              <p:ext uri="{D42A27DB-BD31-4B8C-83A1-F6EECF244321}">
                <p14:modId xmlns:p14="http://schemas.microsoft.com/office/powerpoint/2010/main" val="4194463782"/>
              </p:ext>
            </p:extLst>
          </p:nvPr>
        </p:nvGraphicFramePr>
        <p:xfrm>
          <a:off x="395536" y="1628799"/>
          <a:ext cx="8352928" cy="464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spaço Reservado para Conteúdo 2">
            <a:extLst>
              <a:ext uri="{FF2B5EF4-FFF2-40B4-BE49-F238E27FC236}">
                <a16:creationId xmlns:a16="http://schemas.microsoft.com/office/drawing/2014/main" id="{7B61F2AC-CE76-4057-8CEC-8761695622B1}"/>
              </a:ext>
            </a:extLst>
          </p:cNvPr>
          <p:cNvSpPr txBox="1">
            <a:spLocks/>
          </p:cNvSpPr>
          <p:nvPr/>
        </p:nvSpPr>
        <p:spPr>
          <a:xfrm>
            <a:off x="323528" y="1162289"/>
            <a:ext cx="8496944" cy="466511"/>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r>
              <a:rPr lang="pt-BR" sz="2000" dirty="0">
                <a:solidFill>
                  <a:schemeClr val="tx1"/>
                </a:solidFill>
                <a:latin typeface="+mn-lt"/>
              </a:rPr>
              <a:t>Mecanismo dos “</a:t>
            </a:r>
            <a:r>
              <a:rPr lang="pt-BR" sz="2000" b="1" dirty="0">
                <a:solidFill>
                  <a:schemeClr val="tx1"/>
                </a:solidFill>
                <a:latin typeface="+mn-lt"/>
              </a:rPr>
              <a:t>Freios e contrapesos</a:t>
            </a:r>
            <a:r>
              <a:rPr lang="pt-BR" sz="2000" dirty="0">
                <a:solidFill>
                  <a:schemeClr val="tx1"/>
                </a:solidFill>
                <a:latin typeface="+mn-lt"/>
              </a:rPr>
              <a:t>”.</a:t>
            </a:r>
          </a:p>
        </p:txBody>
      </p:sp>
    </p:spTree>
    <p:extLst>
      <p:ext uri="{BB962C8B-B14F-4D97-AF65-F5344CB8AC3E}">
        <p14:creationId xmlns:p14="http://schemas.microsoft.com/office/powerpoint/2010/main" val="6257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Poder Legislativo</a:t>
            </a:r>
          </a:p>
        </p:txBody>
      </p:sp>
      <p:graphicFrame>
        <p:nvGraphicFramePr>
          <p:cNvPr id="2" name="Diagrama 1">
            <a:extLst>
              <a:ext uri="{FF2B5EF4-FFF2-40B4-BE49-F238E27FC236}">
                <a16:creationId xmlns:a16="http://schemas.microsoft.com/office/drawing/2014/main" id="{7FA32D11-7205-4E78-A049-7F473208AB09}"/>
              </a:ext>
            </a:extLst>
          </p:cNvPr>
          <p:cNvGraphicFramePr/>
          <p:nvPr>
            <p:extLst>
              <p:ext uri="{D42A27DB-BD31-4B8C-83A1-F6EECF244321}">
                <p14:modId xmlns:p14="http://schemas.microsoft.com/office/powerpoint/2010/main" val="2390156404"/>
              </p:ext>
            </p:extLst>
          </p:nvPr>
        </p:nvGraphicFramePr>
        <p:xfrm>
          <a:off x="395536" y="1395265"/>
          <a:ext cx="8352928" cy="2972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ço Reservado para Conteúdo 2">
            <a:extLst>
              <a:ext uri="{FF2B5EF4-FFF2-40B4-BE49-F238E27FC236}">
                <a16:creationId xmlns:a16="http://schemas.microsoft.com/office/drawing/2014/main" id="{061E1F8E-D2B3-4B2E-8C42-45CBB64AF53E}"/>
              </a:ext>
            </a:extLst>
          </p:cNvPr>
          <p:cNvSpPr txBox="1">
            <a:spLocks/>
          </p:cNvSpPr>
          <p:nvPr/>
        </p:nvSpPr>
        <p:spPr>
          <a:xfrm>
            <a:off x="3419872" y="5229200"/>
            <a:ext cx="2664295" cy="43273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pPr>
            <a:r>
              <a:rPr lang="pt-BR" sz="2000" b="1" dirty="0">
                <a:solidFill>
                  <a:schemeClr val="tx1"/>
                </a:solidFill>
                <a:latin typeface="+mn-lt"/>
              </a:rPr>
              <a:t>Leis orçamentárias</a:t>
            </a:r>
          </a:p>
        </p:txBody>
      </p:sp>
      <p:pic>
        <p:nvPicPr>
          <p:cNvPr id="5" name="Gráfico 4" descr="Seta para Baixo com preenchimento sólido">
            <a:extLst>
              <a:ext uri="{FF2B5EF4-FFF2-40B4-BE49-F238E27FC236}">
                <a16:creationId xmlns:a16="http://schemas.microsoft.com/office/drawing/2014/main" id="{3DF6D280-11DF-4511-B76A-9F64C50BE0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14800" y="4242792"/>
            <a:ext cx="914400" cy="914400"/>
          </a:xfrm>
          <a:prstGeom prst="rect">
            <a:avLst/>
          </a:prstGeom>
        </p:spPr>
      </p:pic>
    </p:spTree>
    <p:extLst>
      <p:ext uri="{BB962C8B-B14F-4D97-AF65-F5344CB8AC3E}">
        <p14:creationId xmlns:p14="http://schemas.microsoft.com/office/powerpoint/2010/main" val="425925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179512" y="1196752"/>
            <a:ext cx="878497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546100" indent="-457200" algn="just">
              <a:spcBef>
                <a:spcPts val="1200"/>
              </a:spcBef>
              <a:spcAft>
                <a:spcPts val="1200"/>
              </a:spcAft>
              <a:buFont typeface="+mj-lt"/>
              <a:buAutoNum type="arabicPeriod"/>
            </a:pPr>
            <a:endParaRPr lang="pt-BR" dirty="0">
              <a:solidFill>
                <a:srgbClr val="FF0000"/>
              </a:solidFill>
            </a:endParaRPr>
          </a:p>
        </p:txBody>
      </p:sp>
      <p:sp>
        <p:nvSpPr>
          <p:cNvPr id="6" name="Título 1"/>
          <p:cNvSpPr txBox="1">
            <a:spLocks/>
          </p:cNvSpPr>
          <p:nvPr/>
        </p:nvSpPr>
        <p:spPr>
          <a:xfrm>
            <a:off x="1691680" y="116632"/>
            <a:ext cx="6264696"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Orçamento público</a:t>
            </a:r>
          </a:p>
        </p:txBody>
      </p:sp>
      <p:graphicFrame>
        <p:nvGraphicFramePr>
          <p:cNvPr id="7" name="Diagrama 6">
            <a:extLst>
              <a:ext uri="{FF2B5EF4-FFF2-40B4-BE49-F238E27FC236}">
                <a16:creationId xmlns:a16="http://schemas.microsoft.com/office/drawing/2014/main" id="{263973F6-114C-4E39-8C26-09CBE39086B3}"/>
              </a:ext>
            </a:extLst>
          </p:cNvPr>
          <p:cNvGraphicFramePr/>
          <p:nvPr>
            <p:extLst>
              <p:ext uri="{D42A27DB-BD31-4B8C-83A1-F6EECF244321}">
                <p14:modId xmlns:p14="http://schemas.microsoft.com/office/powerpoint/2010/main" val="1925937251"/>
              </p:ext>
            </p:extLst>
          </p:nvPr>
        </p:nvGraphicFramePr>
        <p:xfrm>
          <a:off x="179512" y="1340768"/>
          <a:ext cx="8784976" cy="445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720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a:xfrm>
            <a:off x="179512" y="1196752"/>
            <a:ext cx="878497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546100" indent="-457200" algn="just">
              <a:spcBef>
                <a:spcPts val="1200"/>
              </a:spcBef>
              <a:spcAft>
                <a:spcPts val="1200"/>
              </a:spcAft>
              <a:buFont typeface="+mj-lt"/>
              <a:buAutoNum type="arabicPeriod"/>
            </a:pPr>
            <a:endParaRPr lang="pt-BR" dirty="0">
              <a:solidFill>
                <a:srgbClr val="FF0000"/>
              </a:solidFill>
            </a:endParaRPr>
          </a:p>
        </p:txBody>
      </p:sp>
      <p:sp>
        <p:nvSpPr>
          <p:cNvPr id="6" name="Título 1"/>
          <p:cNvSpPr txBox="1">
            <a:spLocks/>
          </p:cNvSpPr>
          <p:nvPr/>
        </p:nvSpPr>
        <p:spPr>
          <a:xfrm>
            <a:off x="1691680" y="116632"/>
            <a:ext cx="6264696"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Orçamento público</a:t>
            </a:r>
          </a:p>
        </p:txBody>
      </p:sp>
      <p:graphicFrame>
        <p:nvGraphicFramePr>
          <p:cNvPr id="8" name="Espaço Reservado para Conteúdo 1">
            <a:extLst>
              <a:ext uri="{FF2B5EF4-FFF2-40B4-BE49-F238E27FC236}">
                <a16:creationId xmlns:a16="http://schemas.microsoft.com/office/drawing/2014/main" id="{9CCE8F5B-643E-466A-B763-065169EDA0A2}"/>
              </a:ext>
            </a:extLst>
          </p:cNvPr>
          <p:cNvGraphicFramePr>
            <a:graphicFrameLocks/>
          </p:cNvGraphicFramePr>
          <p:nvPr>
            <p:extLst>
              <p:ext uri="{D42A27DB-BD31-4B8C-83A1-F6EECF244321}">
                <p14:modId xmlns:p14="http://schemas.microsoft.com/office/powerpoint/2010/main" val="2667991674"/>
              </p:ext>
            </p:extLst>
          </p:nvPr>
        </p:nvGraphicFramePr>
        <p:xfrm>
          <a:off x="2339752" y="1309910"/>
          <a:ext cx="496855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7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Leis orçamentárias</a:t>
            </a:r>
          </a:p>
        </p:txBody>
      </p:sp>
      <p:sp>
        <p:nvSpPr>
          <p:cNvPr id="4" name="Espaço Reservado para Conteúdo 2">
            <a:extLst>
              <a:ext uri="{FF2B5EF4-FFF2-40B4-BE49-F238E27FC236}">
                <a16:creationId xmlns:a16="http://schemas.microsoft.com/office/drawing/2014/main" id="{19BB93D1-C247-464B-90EE-11C91494274D}"/>
              </a:ext>
            </a:extLst>
          </p:cNvPr>
          <p:cNvSpPr txBox="1">
            <a:spLocks/>
          </p:cNvSpPr>
          <p:nvPr/>
        </p:nvSpPr>
        <p:spPr>
          <a:xfrm>
            <a:off x="323528" y="1412776"/>
            <a:ext cx="8424936" cy="460851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pt-BR" dirty="0"/>
          </a:p>
        </p:txBody>
      </p:sp>
      <p:sp>
        <p:nvSpPr>
          <p:cNvPr id="7" name="Espaço Reservado para Conteúdo 2">
            <a:extLst>
              <a:ext uri="{FF2B5EF4-FFF2-40B4-BE49-F238E27FC236}">
                <a16:creationId xmlns:a16="http://schemas.microsoft.com/office/drawing/2014/main" id="{1E55C1EB-6AD3-4231-9251-8550813AA1FF}"/>
              </a:ext>
            </a:extLst>
          </p:cNvPr>
          <p:cNvSpPr txBox="1">
            <a:spLocks/>
          </p:cNvSpPr>
          <p:nvPr/>
        </p:nvSpPr>
        <p:spPr>
          <a:xfrm>
            <a:off x="323528" y="1628800"/>
            <a:ext cx="8424936" cy="18002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0" rtl="0"/>
            <a:r>
              <a:rPr lang="pt-BR" sz="2400" dirty="0">
                <a:solidFill>
                  <a:schemeClr val="tx1"/>
                </a:solidFill>
                <a:latin typeface="+mn-lt"/>
              </a:rPr>
              <a:t>Constituição Federal – </a:t>
            </a:r>
            <a:r>
              <a:rPr lang="pt-BR" sz="2400" dirty="0" err="1">
                <a:solidFill>
                  <a:schemeClr val="tx1"/>
                </a:solidFill>
                <a:latin typeface="+mn-lt"/>
              </a:rPr>
              <a:t>Arts</a:t>
            </a:r>
            <a:r>
              <a:rPr lang="pt-BR" sz="2400" dirty="0">
                <a:solidFill>
                  <a:schemeClr val="tx1"/>
                </a:solidFill>
                <a:latin typeface="+mn-lt"/>
              </a:rPr>
              <a:t>. 165 a 169:</a:t>
            </a:r>
          </a:p>
          <a:p>
            <a:pPr lvl="1"/>
            <a:r>
              <a:rPr lang="pt-BR" sz="1800" i="1" dirty="0">
                <a:solidFill>
                  <a:schemeClr val="tx1"/>
                </a:solidFill>
                <a:latin typeface="+mn-lt"/>
              </a:rPr>
              <a:t>Art. 165. Leis de iniciativa do Poder Executivo estabelecerão:</a:t>
            </a:r>
          </a:p>
          <a:p>
            <a:pPr lvl="2"/>
            <a:r>
              <a:rPr lang="pt-BR" sz="1800" i="1" dirty="0">
                <a:solidFill>
                  <a:schemeClr val="tx1"/>
                </a:solidFill>
                <a:latin typeface="+mn-lt"/>
              </a:rPr>
              <a:t>I - o plano plurianual;</a:t>
            </a:r>
          </a:p>
          <a:p>
            <a:pPr lvl="2"/>
            <a:r>
              <a:rPr lang="pt-BR" sz="1800" i="1" dirty="0">
                <a:solidFill>
                  <a:schemeClr val="tx1"/>
                </a:solidFill>
                <a:latin typeface="+mn-lt"/>
              </a:rPr>
              <a:t>II - as diretrizes orçamentárias;</a:t>
            </a:r>
          </a:p>
          <a:p>
            <a:pPr lvl="2"/>
            <a:r>
              <a:rPr lang="pt-BR" sz="1800" i="1" dirty="0">
                <a:solidFill>
                  <a:schemeClr val="tx1"/>
                </a:solidFill>
                <a:latin typeface="+mn-lt"/>
              </a:rPr>
              <a:t>III - os orçamentos anuais.</a:t>
            </a:r>
          </a:p>
        </p:txBody>
      </p:sp>
      <p:graphicFrame>
        <p:nvGraphicFramePr>
          <p:cNvPr id="2" name="Diagrama 1">
            <a:extLst>
              <a:ext uri="{FF2B5EF4-FFF2-40B4-BE49-F238E27FC236}">
                <a16:creationId xmlns:a16="http://schemas.microsoft.com/office/drawing/2014/main" id="{FEC4FF71-D795-4659-9B65-32FAEF3C7720}"/>
              </a:ext>
            </a:extLst>
          </p:cNvPr>
          <p:cNvGraphicFramePr/>
          <p:nvPr>
            <p:extLst>
              <p:ext uri="{D42A27DB-BD31-4B8C-83A1-F6EECF244321}">
                <p14:modId xmlns:p14="http://schemas.microsoft.com/office/powerpoint/2010/main" val="1871781153"/>
              </p:ext>
            </p:extLst>
          </p:nvPr>
        </p:nvGraphicFramePr>
        <p:xfrm>
          <a:off x="3635896" y="2060848"/>
          <a:ext cx="540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606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691680" y="116632"/>
            <a:ext cx="7056784" cy="850106"/>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z="2800" b="1" dirty="0"/>
              <a:t>Plano Plurianual – PPA</a:t>
            </a:r>
          </a:p>
        </p:txBody>
      </p:sp>
      <p:sp>
        <p:nvSpPr>
          <p:cNvPr id="8" name="Espaço reservado para conteúdo 13">
            <a:extLst>
              <a:ext uri="{FF2B5EF4-FFF2-40B4-BE49-F238E27FC236}">
                <a16:creationId xmlns:a16="http://schemas.microsoft.com/office/drawing/2014/main" id="{C3DEA413-F051-44D8-8B1F-E70065A303EC}"/>
              </a:ext>
            </a:extLst>
          </p:cNvPr>
          <p:cNvSpPr txBox="1">
            <a:spLocks/>
          </p:cNvSpPr>
          <p:nvPr/>
        </p:nvSpPr>
        <p:spPr>
          <a:xfrm>
            <a:off x="323528" y="1214197"/>
            <a:ext cx="8352928" cy="1926772"/>
          </a:xfrm>
          <a:prstGeom prst="rect">
            <a:avLst/>
          </a:prstGeom>
        </p:spPr>
        <p:txBody>
          <a:bodyPr/>
          <a:lstStyle>
            <a:defPPr>
              <a:defRPr lang="pt-BR"/>
            </a:defPPr>
            <a:lvl1pPr marL="342900" indent="-342900">
              <a:spcBef>
                <a:spcPct val="20000"/>
              </a:spcBef>
              <a:buFont typeface="Arial" pitchFamily="34" charset="0"/>
              <a:buChar char="•"/>
              <a:defRPr sz="2000"/>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pPr algn="just"/>
            <a:r>
              <a:rPr lang="pt-BR" sz="1800" dirty="0"/>
              <a:t>Instrumento de planejamento de médio prazo (4 anos) que estabelecerá as </a:t>
            </a:r>
            <a:r>
              <a:rPr lang="pt-BR" sz="1800" b="1" dirty="0"/>
              <a:t>diretrizes, objetivos e metas</a:t>
            </a:r>
            <a:r>
              <a:rPr lang="pt-BR" sz="1800" dirty="0"/>
              <a:t> da administração para as despesas de capital e outras dela decorrentes e para as relativas aos </a:t>
            </a:r>
            <a:r>
              <a:rPr lang="pt-BR" sz="1800" b="1" dirty="0"/>
              <a:t>programas</a:t>
            </a:r>
            <a:r>
              <a:rPr lang="pt-BR" sz="1800" dirty="0"/>
              <a:t> de duração continuada.</a:t>
            </a:r>
          </a:p>
          <a:p>
            <a:pPr algn="just"/>
            <a:r>
              <a:rPr lang="pt-BR" sz="1800" dirty="0"/>
              <a:t>Formalização das promessas firmadas na campanha eleitoral.</a:t>
            </a:r>
          </a:p>
          <a:p>
            <a:pPr algn="just"/>
            <a:r>
              <a:rPr lang="pt-BR" sz="1800" dirty="0"/>
              <a:t>Prazo </a:t>
            </a:r>
            <a:r>
              <a:rPr lang="pt-BR" sz="1800" b="1" dirty="0"/>
              <a:t>não coincide</a:t>
            </a:r>
            <a:r>
              <a:rPr lang="pt-BR" sz="1800" dirty="0"/>
              <a:t> com a legislatura.</a:t>
            </a:r>
          </a:p>
        </p:txBody>
      </p:sp>
      <p:graphicFrame>
        <p:nvGraphicFramePr>
          <p:cNvPr id="19" name="Diagrama 18">
            <a:extLst>
              <a:ext uri="{FF2B5EF4-FFF2-40B4-BE49-F238E27FC236}">
                <a16:creationId xmlns:a16="http://schemas.microsoft.com/office/drawing/2014/main" id="{2AB7EEE8-48F5-40AD-8390-EE1DDA9F039C}"/>
              </a:ext>
            </a:extLst>
          </p:cNvPr>
          <p:cNvGraphicFramePr/>
          <p:nvPr>
            <p:extLst>
              <p:ext uri="{D42A27DB-BD31-4B8C-83A1-F6EECF244321}">
                <p14:modId xmlns:p14="http://schemas.microsoft.com/office/powerpoint/2010/main" val="1640327598"/>
              </p:ext>
            </p:extLst>
          </p:nvPr>
        </p:nvGraphicFramePr>
        <p:xfrm>
          <a:off x="1259634" y="3178616"/>
          <a:ext cx="7416823" cy="1746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a 19">
            <a:extLst>
              <a:ext uri="{FF2B5EF4-FFF2-40B4-BE49-F238E27FC236}">
                <a16:creationId xmlns:a16="http://schemas.microsoft.com/office/drawing/2014/main" id="{F934D333-3B0F-4F24-892F-DB4553AA970F}"/>
              </a:ext>
            </a:extLst>
          </p:cNvPr>
          <p:cNvGraphicFramePr/>
          <p:nvPr>
            <p:extLst>
              <p:ext uri="{D42A27DB-BD31-4B8C-83A1-F6EECF244321}">
                <p14:modId xmlns:p14="http://schemas.microsoft.com/office/powerpoint/2010/main" val="3394228896"/>
              </p:ext>
            </p:extLst>
          </p:nvPr>
        </p:nvGraphicFramePr>
        <p:xfrm>
          <a:off x="1259633" y="4581128"/>
          <a:ext cx="7416823" cy="17460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Espaço Reservado para Conteúdo 2">
            <a:extLst>
              <a:ext uri="{FF2B5EF4-FFF2-40B4-BE49-F238E27FC236}">
                <a16:creationId xmlns:a16="http://schemas.microsoft.com/office/drawing/2014/main" id="{E72917F5-6E6A-4391-9676-9629055715B0}"/>
              </a:ext>
            </a:extLst>
          </p:cNvPr>
          <p:cNvSpPr txBox="1">
            <a:spLocks/>
          </p:cNvSpPr>
          <p:nvPr/>
        </p:nvSpPr>
        <p:spPr>
          <a:xfrm>
            <a:off x="395536" y="5237786"/>
            <a:ext cx="792088" cy="43273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pPr>
            <a:r>
              <a:rPr lang="pt-BR" sz="1800" b="1" dirty="0">
                <a:solidFill>
                  <a:schemeClr val="tx1"/>
                </a:solidFill>
                <a:latin typeface="+mn-lt"/>
              </a:rPr>
              <a:t>PPA</a:t>
            </a:r>
          </a:p>
        </p:txBody>
      </p:sp>
      <p:pic>
        <p:nvPicPr>
          <p:cNvPr id="22" name="Gráfico 21" descr="Seta para Baixo com preenchimento sólido">
            <a:extLst>
              <a:ext uri="{FF2B5EF4-FFF2-40B4-BE49-F238E27FC236}">
                <a16:creationId xmlns:a16="http://schemas.microsoft.com/office/drawing/2014/main" id="{4791A200-EF43-4B7C-9047-98304734423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91681" y="4511011"/>
            <a:ext cx="503306" cy="503306"/>
          </a:xfrm>
          <a:prstGeom prst="rect">
            <a:avLst/>
          </a:prstGeom>
        </p:spPr>
      </p:pic>
      <p:pic>
        <p:nvPicPr>
          <p:cNvPr id="23" name="Gráfico 22" descr="Seta para Baixo com preenchimento sólido">
            <a:extLst>
              <a:ext uri="{FF2B5EF4-FFF2-40B4-BE49-F238E27FC236}">
                <a16:creationId xmlns:a16="http://schemas.microsoft.com/office/drawing/2014/main" id="{E25B0807-1194-4EC3-8ED6-7477E938A5B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67717" y="4511011"/>
            <a:ext cx="503306" cy="503306"/>
          </a:xfrm>
          <a:prstGeom prst="rect">
            <a:avLst/>
          </a:prstGeom>
        </p:spPr>
      </p:pic>
      <p:pic>
        <p:nvPicPr>
          <p:cNvPr id="24" name="Gráfico 23" descr="Seta para Baixo com preenchimento sólido">
            <a:extLst>
              <a:ext uri="{FF2B5EF4-FFF2-40B4-BE49-F238E27FC236}">
                <a16:creationId xmlns:a16="http://schemas.microsoft.com/office/drawing/2014/main" id="{61D1BCA9-C956-413D-B8AA-AB2062E6D8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73367" y="4512181"/>
            <a:ext cx="503306" cy="503306"/>
          </a:xfrm>
          <a:prstGeom prst="rect">
            <a:avLst/>
          </a:prstGeom>
        </p:spPr>
      </p:pic>
      <p:pic>
        <p:nvPicPr>
          <p:cNvPr id="25" name="Gráfico 24" descr="Seta para Baixo com preenchimento sólido">
            <a:extLst>
              <a:ext uri="{FF2B5EF4-FFF2-40B4-BE49-F238E27FC236}">
                <a16:creationId xmlns:a16="http://schemas.microsoft.com/office/drawing/2014/main" id="{2132ADF9-51CE-46C6-B8A8-9B69798699C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47823" y="4490303"/>
            <a:ext cx="503306" cy="503306"/>
          </a:xfrm>
          <a:prstGeom prst="rect">
            <a:avLst/>
          </a:prstGeom>
        </p:spPr>
      </p:pic>
      <p:pic>
        <p:nvPicPr>
          <p:cNvPr id="26" name="Gráfico 25" descr="Seta para Baixo com preenchimento sólido">
            <a:extLst>
              <a:ext uri="{FF2B5EF4-FFF2-40B4-BE49-F238E27FC236}">
                <a16:creationId xmlns:a16="http://schemas.microsoft.com/office/drawing/2014/main" id="{7AD78960-91B3-4C20-8F48-37EBBEF36D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40353" y="4490303"/>
            <a:ext cx="503306" cy="503306"/>
          </a:xfrm>
          <a:prstGeom prst="rect">
            <a:avLst/>
          </a:prstGeom>
        </p:spPr>
      </p:pic>
      <p:sp>
        <p:nvSpPr>
          <p:cNvPr id="27" name="Espaço Reservado para Conteúdo 2">
            <a:extLst>
              <a:ext uri="{FF2B5EF4-FFF2-40B4-BE49-F238E27FC236}">
                <a16:creationId xmlns:a16="http://schemas.microsoft.com/office/drawing/2014/main" id="{E53AA023-4208-4EB2-B127-80359CFD063A}"/>
              </a:ext>
            </a:extLst>
          </p:cNvPr>
          <p:cNvSpPr txBox="1">
            <a:spLocks/>
          </p:cNvSpPr>
          <p:nvPr/>
        </p:nvSpPr>
        <p:spPr>
          <a:xfrm>
            <a:off x="102567" y="3909057"/>
            <a:ext cx="1378026" cy="43273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a:buNone/>
            </a:pPr>
            <a:r>
              <a:rPr lang="pt-BR" sz="1800" b="1" dirty="0">
                <a:solidFill>
                  <a:schemeClr val="tx1"/>
                </a:solidFill>
                <a:latin typeface="+mn-lt"/>
              </a:rPr>
              <a:t>Mandato</a:t>
            </a:r>
          </a:p>
        </p:txBody>
      </p:sp>
    </p:spTree>
    <p:extLst>
      <p:ext uri="{BB962C8B-B14F-4D97-AF65-F5344CB8AC3E}">
        <p14:creationId xmlns:p14="http://schemas.microsoft.com/office/powerpoint/2010/main" val="398811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Executivo">
  <a:themeElements>
    <a:clrScheme name="Ex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6670</TotalTime>
  <Words>3423</Words>
  <Application>Microsoft Office PowerPoint</Application>
  <PresentationFormat>Apresentação na tela (4:3)</PresentationFormat>
  <Paragraphs>336</Paragraphs>
  <Slides>37</Slides>
  <Notes>0</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Executivo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Luis Batista de Sousa Junior</dc:creator>
  <cp:lastModifiedBy>Luis JR</cp:lastModifiedBy>
  <cp:revision>1066</cp:revision>
  <dcterms:created xsi:type="dcterms:W3CDTF">2017-03-30T18:18:27Z</dcterms:created>
  <dcterms:modified xsi:type="dcterms:W3CDTF">2021-05-24T19:29:48Z</dcterms:modified>
</cp:coreProperties>
</file>