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52" r:id="rId2"/>
    <p:sldId id="440" r:id="rId3"/>
    <p:sldId id="451" r:id="rId4"/>
    <p:sldId id="452" r:id="rId5"/>
    <p:sldId id="448" r:id="rId6"/>
    <p:sldId id="449" r:id="rId7"/>
    <p:sldId id="441" r:id="rId8"/>
    <p:sldId id="455" r:id="rId9"/>
    <p:sldId id="454" r:id="rId10"/>
    <p:sldId id="391" r:id="rId11"/>
    <p:sldId id="453" r:id="rId12"/>
    <p:sldId id="447" r:id="rId13"/>
    <p:sldId id="38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E3"/>
    <a:srgbClr val="BBF4E3"/>
    <a:srgbClr val="B8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B56E5-5BC1-4D89-86B6-C4DDF5872B59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7A69C02-745F-4472-B55A-6F6F94561420}">
      <dgm:prSet phldrT="[Texto]"/>
      <dgm:spPr/>
      <dgm:t>
        <a:bodyPr/>
        <a:lstStyle/>
        <a:p>
          <a:r>
            <a:rPr lang="pt-BR" b="1" dirty="0"/>
            <a:t>Contas de gestão e contas de governo</a:t>
          </a:r>
        </a:p>
      </dgm:t>
    </dgm:pt>
    <dgm:pt modelId="{3CCC7276-EABC-45CD-90CA-55D750EB0E86}" type="parTrans" cxnId="{BD11B773-37CA-49A2-BCC7-E1931886B728}">
      <dgm:prSet/>
      <dgm:spPr/>
      <dgm:t>
        <a:bodyPr/>
        <a:lstStyle/>
        <a:p>
          <a:endParaRPr lang="pt-BR"/>
        </a:p>
      </dgm:t>
    </dgm:pt>
    <dgm:pt modelId="{4CC85D3A-3A26-46E7-8D28-FC1B6FB13D68}" type="sibTrans" cxnId="{BD11B773-37CA-49A2-BCC7-E1931886B728}">
      <dgm:prSet/>
      <dgm:spPr/>
      <dgm:t>
        <a:bodyPr/>
        <a:lstStyle/>
        <a:p>
          <a:endParaRPr lang="pt-BR"/>
        </a:p>
      </dgm:t>
    </dgm:pt>
    <dgm:pt modelId="{7BD7F9AB-2E13-4F47-873A-924D2C1B8DCB}">
      <dgm:prSet phldrT="[Texto]"/>
      <dgm:spPr/>
      <dgm:t>
        <a:bodyPr/>
        <a:lstStyle/>
        <a:p>
          <a:r>
            <a:rPr lang="pt-BR" b="1" dirty="0"/>
            <a:t>Fiscalizações (auditorias e afins)</a:t>
          </a:r>
        </a:p>
      </dgm:t>
    </dgm:pt>
    <dgm:pt modelId="{06DDBF53-7C63-4AD3-9AB6-20C5C902587C}" type="parTrans" cxnId="{CE0BB30F-6740-408A-9371-1AB9AE2FEC6C}">
      <dgm:prSet/>
      <dgm:spPr/>
      <dgm:t>
        <a:bodyPr/>
        <a:lstStyle/>
        <a:p>
          <a:endParaRPr lang="pt-BR"/>
        </a:p>
      </dgm:t>
    </dgm:pt>
    <dgm:pt modelId="{4E96F1C6-C7F9-4D67-B2B3-15A7ACB71ED6}" type="sibTrans" cxnId="{CE0BB30F-6740-408A-9371-1AB9AE2FEC6C}">
      <dgm:prSet/>
      <dgm:spPr/>
      <dgm:t>
        <a:bodyPr/>
        <a:lstStyle/>
        <a:p>
          <a:endParaRPr lang="pt-BR"/>
        </a:p>
      </dgm:t>
    </dgm:pt>
    <dgm:pt modelId="{2FFB5727-AF42-4E7C-BD75-822B71811771}">
      <dgm:prSet phldrT="[Texto]"/>
      <dgm:spPr/>
      <dgm:t>
        <a:bodyPr/>
        <a:lstStyle/>
        <a:p>
          <a:r>
            <a:rPr lang="pt-BR" dirty="0"/>
            <a:t>Avaliação da gestão pública no exercício seguinte à ocorrência dos fatos.</a:t>
          </a:r>
        </a:p>
      </dgm:t>
    </dgm:pt>
    <dgm:pt modelId="{73E7FE73-E401-4D3B-89C3-70448B712816}" type="parTrans" cxnId="{6EF98D12-1183-4C6D-9FB1-177B4086DB3E}">
      <dgm:prSet/>
      <dgm:spPr/>
      <dgm:t>
        <a:bodyPr/>
        <a:lstStyle/>
        <a:p>
          <a:endParaRPr lang="pt-BR"/>
        </a:p>
      </dgm:t>
    </dgm:pt>
    <dgm:pt modelId="{D720B839-83E2-491B-8744-8D2CB9505441}" type="sibTrans" cxnId="{6EF98D12-1183-4C6D-9FB1-177B4086DB3E}">
      <dgm:prSet/>
      <dgm:spPr/>
      <dgm:t>
        <a:bodyPr/>
        <a:lstStyle/>
        <a:p>
          <a:endParaRPr lang="pt-BR"/>
        </a:p>
      </dgm:t>
    </dgm:pt>
    <dgm:pt modelId="{4A476778-F3F5-41D8-BE60-55B61292EEB7}">
      <dgm:prSet phldrT="[Texto]"/>
      <dgm:spPr/>
      <dgm:t>
        <a:bodyPr/>
        <a:lstStyle/>
        <a:p>
          <a:r>
            <a:rPr lang="pt-BR" dirty="0"/>
            <a:t>Podem ser concomitantes, avaliando a atuação dos gestores em tempo real.</a:t>
          </a:r>
        </a:p>
      </dgm:t>
    </dgm:pt>
    <dgm:pt modelId="{4920A444-E8E3-49FA-9861-74E51B918728}" type="parTrans" cxnId="{817F7F4E-6746-49BD-855B-CCFDBB3A640C}">
      <dgm:prSet/>
      <dgm:spPr/>
      <dgm:t>
        <a:bodyPr/>
        <a:lstStyle/>
        <a:p>
          <a:endParaRPr lang="pt-BR"/>
        </a:p>
      </dgm:t>
    </dgm:pt>
    <dgm:pt modelId="{3761210E-B9C6-4F3A-9E4D-A726F3DFF0E4}" type="sibTrans" cxnId="{817F7F4E-6746-49BD-855B-CCFDBB3A640C}">
      <dgm:prSet/>
      <dgm:spPr/>
      <dgm:t>
        <a:bodyPr/>
        <a:lstStyle/>
        <a:p>
          <a:endParaRPr lang="pt-BR"/>
        </a:p>
      </dgm:t>
    </dgm:pt>
    <dgm:pt modelId="{9284C161-B450-4B5E-8D5A-D68107556748}" type="pres">
      <dgm:prSet presAssocID="{261B56E5-5BC1-4D89-86B6-C4DDF5872B59}" presName="cycle" presStyleCnt="0">
        <dgm:presLayoutVars>
          <dgm:dir/>
          <dgm:resizeHandles val="exact"/>
        </dgm:presLayoutVars>
      </dgm:prSet>
      <dgm:spPr/>
    </dgm:pt>
    <dgm:pt modelId="{41629AC6-4960-4BE5-8E7B-FF61B8812A68}" type="pres">
      <dgm:prSet presAssocID="{B7A69C02-745F-4472-B55A-6F6F94561420}" presName="arrow" presStyleLbl="node1" presStyleIdx="0" presStyleCnt="2">
        <dgm:presLayoutVars>
          <dgm:bulletEnabled val="1"/>
        </dgm:presLayoutVars>
      </dgm:prSet>
      <dgm:spPr/>
    </dgm:pt>
    <dgm:pt modelId="{20903A8C-FAED-4F1A-8798-092C61CF5300}" type="pres">
      <dgm:prSet presAssocID="{7BD7F9AB-2E13-4F47-873A-924D2C1B8DCB}" presName="arrow" presStyleLbl="node1" presStyleIdx="1" presStyleCnt="2">
        <dgm:presLayoutVars>
          <dgm:bulletEnabled val="1"/>
        </dgm:presLayoutVars>
      </dgm:prSet>
      <dgm:spPr/>
    </dgm:pt>
  </dgm:ptLst>
  <dgm:cxnLst>
    <dgm:cxn modelId="{CE0BB30F-6740-408A-9371-1AB9AE2FEC6C}" srcId="{261B56E5-5BC1-4D89-86B6-C4DDF5872B59}" destId="{7BD7F9AB-2E13-4F47-873A-924D2C1B8DCB}" srcOrd="1" destOrd="0" parTransId="{06DDBF53-7C63-4AD3-9AB6-20C5C902587C}" sibTransId="{4E96F1C6-C7F9-4D67-B2B3-15A7ACB71ED6}"/>
    <dgm:cxn modelId="{71C4CC10-4516-4B48-9C92-26FB5F827065}" type="presOf" srcId="{4A476778-F3F5-41D8-BE60-55B61292EEB7}" destId="{20903A8C-FAED-4F1A-8798-092C61CF5300}" srcOrd="0" destOrd="1" presId="urn:microsoft.com/office/officeart/2005/8/layout/arrow1"/>
    <dgm:cxn modelId="{6EF98D12-1183-4C6D-9FB1-177B4086DB3E}" srcId="{B7A69C02-745F-4472-B55A-6F6F94561420}" destId="{2FFB5727-AF42-4E7C-BD75-822B71811771}" srcOrd="0" destOrd="0" parTransId="{73E7FE73-E401-4D3B-89C3-70448B712816}" sibTransId="{D720B839-83E2-491B-8744-8D2CB9505441}"/>
    <dgm:cxn modelId="{817F7F4E-6746-49BD-855B-CCFDBB3A640C}" srcId="{7BD7F9AB-2E13-4F47-873A-924D2C1B8DCB}" destId="{4A476778-F3F5-41D8-BE60-55B61292EEB7}" srcOrd="0" destOrd="0" parTransId="{4920A444-E8E3-49FA-9861-74E51B918728}" sibTransId="{3761210E-B9C6-4F3A-9E4D-A726F3DFF0E4}"/>
    <dgm:cxn modelId="{BD11B773-37CA-49A2-BCC7-E1931886B728}" srcId="{261B56E5-5BC1-4D89-86B6-C4DDF5872B59}" destId="{B7A69C02-745F-4472-B55A-6F6F94561420}" srcOrd="0" destOrd="0" parTransId="{3CCC7276-EABC-45CD-90CA-55D750EB0E86}" sibTransId="{4CC85D3A-3A26-46E7-8D28-FC1B6FB13D68}"/>
    <dgm:cxn modelId="{AC059187-9691-4391-A65E-CB1D9187F94D}" type="presOf" srcId="{261B56E5-5BC1-4D89-86B6-C4DDF5872B59}" destId="{9284C161-B450-4B5E-8D5A-D68107556748}" srcOrd="0" destOrd="0" presId="urn:microsoft.com/office/officeart/2005/8/layout/arrow1"/>
    <dgm:cxn modelId="{8CBFE7A1-5BA8-4334-8568-E99D8821405D}" type="presOf" srcId="{7BD7F9AB-2E13-4F47-873A-924D2C1B8DCB}" destId="{20903A8C-FAED-4F1A-8798-092C61CF5300}" srcOrd="0" destOrd="0" presId="urn:microsoft.com/office/officeart/2005/8/layout/arrow1"/>
    <dgm:cxn modelId="{82E7E0EE-EFDC-42DF-A3D9-0D5925BFF5BE}" type="presOf" srcId="{2FFB5727-AF42-4E7C-BD75-822B71811771}" destId="{41629AC6-4960-4BE5-8E7B-FF61B8812A68}" srcOrd="0" destOrd="1" presId="urn:microsoft.com/office/officeart/2005/8/layout/arrow1"/>
    <dgm:cxn modelId="{A7F9C0FE-E28A-4B1B-92D5-F6EE7618CD06}" type="presOf" srcId="{B7A69C02-745F-4472-B55A-6F6F94561420}" destId="{41629AC6-4960-4BE5-8E7B-FF61B8812A68}" srcOrd="0" destOrd="0" presId="urn:microsoft.com/office/officeart/2005/8/layout/arrow1"/>
    <dgm:cxn modelId="{2155A1F5-690A-42BB-A0A0-B494F2FEDA2A}" type="presParOf" srcId="{9284C161-B450-4B5E-8D5A-D68107556748}" destId="{41629AC6-4960-4BE5-8E7B-FF61B8812A68}" srcOrd="0" destOrd="0" presId="urn:microsoft.com/office/officeart/2005/8/layout/arrow1"/>
    <dgm:cxn modelId="{DB66F732-F526-487D-9059-96644B222DF8}" type="presParOf" srcId="{9284C161-B450-4B5E-8D5A-D68107556748}" destId="{20903A8C-FAED-4F1A-8798-092C61CF530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431E0D-097B-4E38-81B5-9EFBACC535B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069286-3272-4092-BA65-B1456AB324AF}">
      <dgm:prSet phldrT="[Texto]"/>
      <dgm:spPr/>
      <dgm:t>
        <a:bodyPr/>
        <a:lstStyle/>
        <a:p>
          <a:r>
            <a:rPr lang="pt-BR" dirty="0"/>
            <a:t>DFESP</a:t>
          </a:r>
        </a:p>
      </dgm:t>
    </dgm:pt>
    <dgm:pt modelId="{75509035-9F41-4041-8B16-47FA72CB3B28}" type="parTrans" cxnId="{C530EC67-0D1F-47F9-B65B-42FBE1DB6043}">
      <dgm:prSet/>
      <dgm:spPr/>
      <dgm:t>
        <a:bodyPr/>
        <a:lstStyle/>
        <a:p>
          <a:endParaRPr lang="pt-BR"/>
        </a:p>
      </dgm:t>
    </dgm:pt>
    <dgm:pt modelId="{2A1A4F4B-077C-436C-8D8B-A87954C65C32}" type="sibTrans" cxnId="{C530EC67-0D1F-47F9-B65B-42FBE1DB6043}">
      <dgm:prSet/>
      <dgm:spPr/>
      <dgm:t>
        <a:bodyPr/>
        <a:lstStyle/>
        <a:p>
          <a:endParaRPr lang="pt-BR"/>
        </a:p>
      </dgm:t>
    </dgm:pt>
    <dgm:pt modelId="{698B4F79-5A9D-4C09-9EDE-03D59201D9D0}">
      <dgm:prSet phldrT="[Texto]"/>
      <dgm:spPr/>
      <dgm:t>
        <a:bodyPr/>
        <a:lstStyle/>
        <a:p>
          <a:r>
            <a:rPr lang="pt-BR" dirty="0"/>
            <a:t>Educação</a:t>
          </a:r>
        </a:p>
      </dgm:t>
    </dgm:pt>
    <dgm:pt modelId="{B2DDFD01-F834-407B-8B1C-3F2DF93118FC}" type="parTrans" cxnId="{F6729DB1-03A6-49E6-9B81-910C1E22554D}">
      <dgm:prSet/>
      <dgm:spPr/>
      <dgm:t>
        <a:bodyPr/>
        <a:lstStyle/>
        <a:p>
          <a:endParaRPr lang="pt-BR"/>
        </a:p>
      </dgm:t>
    </dgm:pt>
    <dgm:pt modelId="{95A8219F-76DC-4047-961F-4F09930827F3}" type="sibTrans" cxnId="{F6729DB1-03A6-49E6-9B81-910C1E22554D}">
      <dgm:prSet/>
      <dgm:spPr/>
      <dgm:t>
        <a:bodyPr/>
        <a:lstStyle/>
        <a:p>
          <a:endParaRPr lang="pt-BR"/>
        </a:p>
      </dgm:t>
    </dgm:pt>
    <dgm:pt modelId="{CAF490B8-F9B3-42F5-9984-D3F1A4D6EF35}">
      <dgm:prSet phldrT="[Texto]"/>
      <dgm:spPr/>
      <dgm:t>
        <a:bodyPr/>
        <a:lstStyle/>
        <a:p>
          <a:r>
            <a:rPr lang="pt-BR" dirty="0"/>
            <a:t>Saúde</a:t>
          </a:r>
        </a:p>
      </dgm:t>
    </dgm:pt>
    <dgm:pt modelId="{1952887B-217D-4183-8A24-52A18B791A0E}" type="parTrans" cxnId="{E2A35376-2B2B-46BA-99F8-46212676D256}">
      <dgm:prSet/>
      <dgm:spPr/>
      <dgm:t>
        <a:bodyPr/>
        <a:lstStyle/>
        <a:p>
          <a:endParaRPr lang="pt-BR"/>
        </a:p>
      </dgm:t>
    </dgm:pt>
    <dgm:pt modelId="{5356EDFC-35C5-4B13-9CD1-CA039F00EEC3}" type="sibTrans" cxnId="{E2A35376-2B2B-46BA-99F8-46212676D256}">
      <dgm:prSet/>
      <dgm:spPr/>
      <dgm:t>
        <a:bodyPr/>
        <a:lstStyle/>
        <a:p>
          <a:endParaRPr lang="pt-BR"/>
        </a:p>
      </dgm:t>
    </dgm:pt>
    <dgm:pt modelId="{BE24CDBF-D826-4FBD-B8B4-AF8E3526BE66}">
      <dgm:prSet phldrT="[Texto]"/>
      <dgm:spPr/>
      <dgm:t>
        <a:bodyPr/>
        <a:lstStyle/>
        <a:p>
          <a:r>
            <a:rPr lang="pt-BR" dirty="0"/>
            <a:t>Temática-Residual</a:t>
          </a:r>
        </a:p>
      </dgm:t>
    </dgm:pt>
    <dgm:pt modelId="{149560F5-5B23-477D-8B5E-38A4924B84F6}" type="parTrans" cxnId="{498079A7-1E2E-4901-8D1F-B82260A482A1}">
      <dgm:prSet/>
      <dgm:spPr/>
      <dgm:t>
        <a:bodyPr/>
        <a:lstStyle/>
        <a:p>
          <a:endParaRPr lang="pt-BR"/>
        </a:p>
      </dgm:t>
    </dgm:pt>
    <dgm:pt modelId="{929C4CC9-B5EB-4D27-B59E-6C51404745EF}" type="sibTrans" cxnId="{498079A7-1E2E-4901-8D1F-B82260A482A1}">
      <dgm:prSet/>
      <dgm:spPr/>
      <dgm:t>
        <a:bodyPr/>
        <a:lstStyle/>
        <a:p>
          <a:endParaRPr lang="pt-BR"/>
        </a:p>
      </dgm:t>
    </dgm:pt>
    <dgm:pt modelId="{9CF13C3C-57A7-4CE7-AF91-04703FD53818}">
      <dgm:prSet phldrT="[Texto]"/>
      <dgm:spPr/>
      <dgm:t>
        <a:bodyPr/>
        <a:lstStyle/>
        <a:p>
          <a:r>
            <a:rPr lang="pt-BR" dirty="0"/>
            <a:t>Atos de Pessoal</a:t>
          </a:r>
        </a:p>
      </dgm:t>
    </dgm:pt>
    <dgm:pt modelId="{96445710-06C4-4E7E-A915-78B195447B5F}" type="parTrans" cxnId="{99B86407-603D-48DD-BC76-410A0679ECCD}">
      <dgm:prSet/>
      <dgm:spPr/>
      <dgm:t>
        <a:bodyPr/>
        <a:lstStyle/>
        <a:p>
          <a:endParaRPr lang="pt-BR"/>
        </a:p>
      </dgm:t>
    </dgm:pt>
    <dgm:pt modelId="{2652007E-7E64-4585-AAAC-E8E1479276F7}" type="sibTrans" cxnId="{99B86407-603D-48DD-BC76-410A0679ECCD}">
      <dgm:prSet/>
      <dgm:spPr/>
      <dgm:t>
        <a:bodyPr/>
        <a:lstStyle/>
        <a:p>
          <a:endParaRPr lang="pt-BR"/>
        </a:p>
      </dgm:t>
    </dgm:pt>
    <dgm:pt modelId="{CB17E602-CDBD-424F-B1A5-D93031608EE5}">
      <dgm:prSet phldrT="[Texto]"/>
      <dgm:spPr/>
      <dgm:t>
        <a:bodyPr/>
        <a:lstStyle/>
        <a:p>
          <a:r>
            <a:rPr lang="pt-BR" dirty="0"/>
            <a:t>RPPS</a:t>
          </a:r>
        </a:p>
      </dgm:t>
    </dgm:pt>
    <dgm:pt modelId="{7FFDC199-126A-44F3-8D0E-3AAC7C8B1DA5}" type="parTrans" cxnId="{054105A3-BAFA-44AD-AD16-6EBE1977B25A}">
      <dgm:prSet/>
      <dgm:spPr/>
      <dgm:t>
        <a:bodyPr/>
        <a:lstStyle/>
        <a:p>
          <a:endParaRPr lang="pt-BR"/>
        </a:p>
      </dgm:t>
    </dgm:pt>
    <dgm:pt modelId="{D0BE91C1-52F3-4CB9-A637-E8A0B9568059}" type="sibTrans" cxnId="{054105A3-BAFA-44AD-AD16-6EBE1977B25A}">
      <dgm:prSet/>
      <dgm:spPr/>
      <dgm:t>
        <a:bodyPr/>
        <a:lstStyle/>
        <a:p>
          <a:endParaRPr lang="pt-BR"/>
        </a:p>
      </dgm:t>
    </dgm:pt>
    <dgm:pt modelId="{B76E52F4-48CE-41D0-BD0E-50298D344716}" type="pres">
      <dgm:prSet presAssocID="{1F431E0D-097B-4E38-81B5-9EFBACC535B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4CF70A-523D-4263-9C81-9E93B152A5D6}" type="pres">
      <dgm:prSet presAssocID="{84069286-3272-4092-BA65-B1456AB324AF}" presName="centerShape" presStyleLbl="node0" presStyleIdx="0" presStyleCnt="1"/>
      <dgm:spPr/>
    </dgm:pt>
    <dgm:pt modelId="{D750A82B-FBAB-4355-B419-852A51439846}" type="pres">
      <dgm:prSet presAssocID="{B2DDFD01-F834-407B-8B1C-3F2DF93118FC}" presName="parTrans" presStyleLbl="bgSibTrans2D1" presStyleIdx="0" presStyleCnt="5"/>
      <dgm:spPr/>
    </dgm:pt>
    <dgm:pt modelId="{2D8CF82A-6D6C-4E5D-9693-1B15BB3B157A}" type="pres">
      <dgm:prSet presAssocID="{698B4F79-5A9D-4C09-9EDE-03D59201D9D0}" presName="node" presStyleLbl="node1" presStyleIdx="0" presStyleCnt="5">
        <dgm:presLayoutVars>
          <dgm:bulletEnabled val="1"/>
        </dgm:presLayoutVars>
      </dgm:prSet>
      <dgm:spPr/>
    </dgm:pt>
    <dgm:pt modelId="{98EFD41D-EE20-4BCA-9220-64D67FEA15BC}" type="pres">
      <dgm:prSet presAssocID="{1952887B-217D-4183-8A24-52A18B791A0E}" presName="parTrans" presStyleLbl="bgSibTrans2D1" presStyleIdx="1" presStyleCnt="5"/>
      <dgm:spPr/>
    </dgm:pt>
    <dgm:pt modelId="{0BBC15AE-AF2B-44DC-B46A-8E01CD991597}" type="pres">
      <dgm:prSet presAssocID="{CAF490B8-F9B3-42F5-9984-D3F1A4D6EF35}" presName="node" presStyleLbl="node1" presStyleIdx="1" presStyleCnt="5">
        <dgm:presLayoutVars>
          <dgm:bulletEnabled val="1"/>
        </dgm:presLayoutVars>
      </dgm:prSet>
      <dgm:spPr/>
    </dgm:pt>
    <dgm:pt modelId="{DCDD2A4B-FAB8-47FE-90E4-FF95F9F244CE}" type="pres">
      <dgm:prSet presAssocID="{149560F5-5B23-477D-8B5E-38A4924B84F6}" presName="parTrans" presStyleLbl="bgSibTrans2D1" presStyleIdx="2" presStyleCnt="5"/>
      <dgm:spPr/>
    </dgm:pt>
    <dgm:pt modelId="{8A950B13-89C2-4CAC-A8EE-618E311C5B76}" type="pres">
      <dgm:prSet presAssocID="{BE24CDBF-D826-4FBD-B8B4-AF8E3526BE66}" presName="node" presStyleLbl="node1" presStyleIdx="2" presStyleCnt="5">
        <dgm:presLayoutVars>
          <dgm:bulletEnabled val="1"/>
        </dgm:presLayoutVars>
      </dgm:prSet>
      <dgm:spPr/>
    </dgm:pt>
    <dgm:pt modelId="{477A70AC-E106-4560-96C3-FFC828BE8108}" type="pres">
      <dgm:prSet presAssocID="{96445710-06C4-4E7E-A915-78B195447B5F}" presName="parTrans" presStyleLbl="bgSibTrans2D1" presStyleIdx="3" presStyleCnt="5"/>
      <dgm:spPr/>
    </dgm:pt>
    <dgm:pt modelId="{2D6D1F6D-4938-409B-AE52-F5857CAC654E}" type="pres">
      <dgm:prSet presAssocID="{9CF13C3C-57A7-4CE7-AF91-04703FD53818}" presName="node" presStyleLbl="node1" presStyleIdx="3" presStyleCnt="5">
        <dgm:presLayoutVars>
          <dgm:bulletEnabled val="1"/>
        </dgm:presLayoutVars>
      </dgm:prSet>
      <dgm:spPr/>
    </dgm:pt>
    <dgm:pt modelId="{A737A1D1-13EE-4776-B0AD-D0C6EF81A3E0}" type="pres">
      <dgm:prSet presAssocID="{7FFDC199-126A-44F3-8D0E-3AAC7C8B1DA5}" presName="parTrans" presStyleLbl="bgSibTrans2D1" presStyleIdx="4" presStyleCnt="5"/>
      <dgm:spPr/>
    </dgm:pt>
    <dgm:pt modelId="{24B399E3-77D1-4076-8146-7C10F4F9AA06}" type="pres">
      <dgm:prSet presAssocID="{CB17E602-CDBD-424F-B1A5-D93031608EE5}" presName="node" presStyleLbl="node1" presStyleIdx="4" presStyleCnt="5">
        <dgm:presLayoutVars>
          <dgm:bulletEnabled val="1"/>
        </dgm:presLayoutVars>
      </dgm:prSet>
      <dgm:spPr/>
    </dgm:pt>
  </dgm:ptLst>
  <dgm:cxnLst>
    <dgm:cxn modelId="{D828D503-094E-45B8-A925-96E11B695DEE}" type="presOf" srcId="{CAF490B8-F9B3-42F5-9984-D3F1A4D6EF35}" destId="{0BBC15AE-AF2B-44DC-B46A-8E01CD991597}" srcOrd="0" destOrd="0" presId="urn:microsoft.com/office/officeart/2005/8/layout/radial4"/>
    <dgm:cxn modelId="{99B86407-603D-48DD-BC76-410A0679ECCD}" srcId="{84069286-3272-4092-BA65-B1456AB324AF}" destId="{9CF13C3C-57A7-4CE7-AF91-04703FD53818}" srcOrd="3" destOrd="0" parTransId="{96445710-06C4-4E7E-A915-78B195447B5F}" sibTransId="{2652007E-7E64-4585-AAAC-E8E1479276F7}"/>
    <dgm:cxn modelId="{0AB1FF21-367A-43F4-81B4-6DA0CC599317}" type="presOf" srcId="{BE24CDBF-D826-4FBD-B8B4-AF8E3526BE66}" destId="{8A950B13-89C2-4CAC-A8EE-618E311C5B76}" srcOrd="0" destOrd="0" presId="urn:microsoft.com/office/officeart/2005/8/layout/radial4"/>
    <dgm:cxn modelId="{2FDD6834-4BB9-4B41-B424-EF7F8698F1B3}" type="presOf" srcId="{B2DDFD01-F834-407B-8B1C-3F2DF93118FC}" destId="{D750A82B-FBAB-4355-B419-852A51439846}" srcOrd="0" destOrd="0" presId="urn:microsoft.com/office/officeart/2005/8/layout/radial4"/>
    <dgm:cxn modelId="{9DAA0F3F-5ABE-44CC-BF85-36868EBBFD1A}" type="presOf" srcId="{9CF13C3C-57A7-4CE7-AF91-04703FD53818}" destId="{2D6D1F6D-4938-409B-AE52-F5857CAC654E}" srcOrd="0" destOrd="0" presId="urn:microsoft.com/office/officeart/2005/8/layout/radial4"/>
    <dgm:cxn modelId="{91169763-8E23-443A-9368-E3BCBD8E1BB6}" type="presOf" srcId="{698B4F79-5A9D-4C09-9EDE-03D59201D9D0}" destId="{2D8CF82A-6D6C-4E5D-9693-1B15BB3B157A}" srcOrd="0" destOrd="0" presId="urn:microsoft.com/office/officeart/2005/8/layout/radial4"/>
    <dgm:cxn modelId="{C530EC67-0D1F-47F9-B65B-42FBE1DB6043}" srcId="{1F431E0D-097B-4E38-81B5-9EFBACC535BA}" destId="{84069286-3272-4092-BA65-B1456AB324AF}" srcOrd="0" destOrd="0" parTransId="{75509035-9F41-4041-8B16-47FA72CB3B28}" sibTransId="{2A1A4F4B-077C-436C-8D8B-A87954C65C32}"/>
    <dgm:cxn modelId="{DF58E24F-FF5D-43BE-A1BC-6F59B265AFDF}" type="presOf" srcId="{CB17E602-CDBD-424F-B1A5-D93031608EE5}" destId="{24B399E3-77D1-4076-8146-7C10F4F9AA06}" srcOrd="0" destOrd="0" presId="urn:microsoft.com/office/officeart/2005/8/layout/radial4"/>
    <dgm:cxn modelId="{E2A35376-2B2B-46BA-99F8-46212676D256}" srcId="{84069286-3272-4092-BA65-B1456AB324AF}" destId="{CAF490B8-F9B3-42F5-9984-D3F1A4D6EF35}" srcOrd="1" destOrd="0" parTransId="{1952887B-217D-4183-8A24-52A18B791A0E}" sibTransId="{5356EDFC-35C5-4B13-9CD1-CA039F00EEC3}"/>
    <dgm:cxn modelId="{38C63083-CB34-41DF-A4B7-53524ECC74DB}" type="presOf" srcId="{1F431E0D-097B-4E38-81B5-9EFBACC535BA}" destId="{B76E52F4-48CE-41D0-BD0E-50298D344716}" srcOrd="0" destOrd="0" presId="urn:microsoft.com/office/officeart/2005/8/layout/radial4"/>
    <dgm:cxn modelId="{62D63886-2AC5-4C2A-9940-5511F44C5064}" type="presOf" srcId="{1952887B-217D-4183-8A24-52A18B791A0E}" destId="{98EFD41D-EE20-4BCA-9220-64D67FEA15BC}" srcOrd="0" destOrd="0" presId="urn:microsoft.com/office/officeart/2005/8/layout/radial4"/>
    <dgm:cxn modelId="{55AB0996-F003-4C7D-8C72-732B327CC116}" type="presOf" srcId="{149560F5-5B23-477D-8B5E-38A4924B84F6}" destId="{DCDD2A4B-FAB8-47FE-90E4-FF95F9F244CE}" srcOrd="0" destOrd="0" presId="urn:microsoft.com/office/officeart/2005/8/layout/radial4"/>
    <dgm:cxn modelId="{054105A3-BAFA-44AD-AD16-6EBE1977B25A}" srcId="{84069286-3272-4092-BA65-B1456AB324AF}" destId="{CB17E602-CDBD-424F-B1A5-D93031608EE5}" srcOrd="4" destOrd="0" parTransId="{7FFDC199-126A-44F3-8D0E-3AAC7C8B1DA5}" sibTransId="{D0BE91C1-52F3-4CB9-A637-E8A0B9568059}"/>
    <dgm:cxn modelId="{498079A7-1E2E-4901-8D1F-B82260A482A1}" srcId="{84069286-3272-4092-BA65-B1456AB324AF}" destId="{BE24CDBF-D826-4FBD-B8B4-AF8E3526BE66}" srcOrd="2" destOrd="0" parTransId="{149560F5-5B23-477D-8B5E-38A4924B84F6}" sibTransId="{929C4CC9-B5EB-4D27-B59E-6C51404745EF}"/>
    <dgm:cxn modelId="{F6729DB1-03A6-49E6-9B81-910C1E22554D}" srcId="{84069286-3272-4092-BA65-B1456AB324AF}" destId="{698B4F79-5A9D-4C09-9EDE-03D59201D9D0}" srcOrd="0" destOrd="0" parTransId="{B2DDFD01-F834-407B-8B1C-3F2DF93118FC}" sibTransId="{95A8219F-76DC-4047-961F-4F09930827F3}"/>
    <dgm:cxn modelId="{8DF713B8-FFD8-4845-BD9F-CF756F6E8C0D}" type="presOf" srcId="{7FFDC199-126A-44F3-8D0E-3AAC7C8B1DA5}" destId="{A737A1D1-13EE-4776-B0AD-D0C6EF81A3E0}" srcOrd="0" destOrd="0" presId="urn:microsoft.com/office/officeart/2005/8/layout/radial4"/>
    <dgm:cxn modelId="{8FCB91CA-9B91-48AA-B6BF-BFC133A76820}" type="presOf" srcId="{96445710-06C4-4E7E-A915-78B195447B5F}" destId="{477A70AC-E106-4560-96C3-FFC828BE8108}" srcOrd="0" destOrd="0" presId="urn:microsoft.com/office/officeart/2005/8/layout/radial4"/>
    <dgm:cxn modelId="{ECB83ADF-A118-4966-B20C-8EDFB1066178}" type="presOf" srcId="{84069286-3272-4092-BA65-B1456AB324AF}" destId="{AD4CF70A-523D-4263-9C81-9E93B152A5D6}" srcOrd="0" destOrd="0" presId="urn:microsoft.com/office/officeart/2005/8/layout/radial4"/>
    <dgm:cxn modelId="{6041A372-DA17-446F-B1D8-D3D5A09B02B8}" type="presParOf" srcId="{B76E52F4-48CE-41D0-BD0E-50298D344716}" destId="{AD4CF70A-523D-4263-9C81-9E93B152A5D6}" srcOrd="0" destOrd="0" presId="urn:microsoft.com/office/officeart/2005/8/layout/radial4"/>
    <dgm:cxn modelId="{770FDF03-E31F-4127-B10E-59FEB742212C}" type="presParOf" srcId="{B76E52F4-48CE-41D0-BD0E-50298D344716}" destId="{D750A82B-FBAB-4355-B419-852A51439846}" srcOrd="1" destOrd="0" presId="urn:microsoft.com/office/officeart/2005/8/layout/radial4"/>
    <dgm:cxn modelId="{3D75550D-617A-40DA-889B-9B83D636F783}" type="presParOf" srcId="{B76E52F4-48CE-41D0-BD0E-50298D344716}" destId="{2D8CF82A-6D6C-4E5D-9693-1B15BB3B157A}" srcOrd="2" destOrd="0" presId="urn:microsoft.com/office/officeart/2005/8/layout/radial4"/>
    <dgm:cxn modelId="{68679AC7-B9E4-4CA5-AC90-5ACB5B466A9C}" type="presParOf" srcId="{B76E52F4-48CE-41D0-BD0E-50298D344716}" destId="{98EFD41D-EE20-4BCA-9220-64D67FEA15BC}" srcOrd="3" destOrd="0" presId="urn:microsoft.com/office/officeart/2005/8/layout/radial4"/>
    <dgm:cxn modelId="{1FFBD3F6-DAAF-40CE-A4FE-D8F7C07933B3}" type="presParOf" srcId="{B76E52F4-48CE-41D0-BD0E-50298D344716}" destId="{0BBC15AE-AF2B-44DC-B46A-8E01CD991597}" srcOrd="4" destOrd="0" presId="urn:microsoft.com/office/officeart/2005/8/layout/radial4"/>
    <dgm:cxn modelId="{B3F88724-65E9-4E00-8170-7E5A06CD4704}" type="presParOf" srcId="{B76E52F4-48CE-41D0-BD0E-50298D344716}" destId="{DCDD2A4B-FAB8-47FE-90E4-FF95F9F244CE}" srcOrd="5" destOrd="0" presId="urn:microsoft.com/office/officeart/2005/8/layout/radial4"/>
    <dgm:cxn modelId="{46889542-0514-470A-B84E-D0E9A49EBBE9}" type="presParOf" srcId="{B76E52F4-48CE-41D0-BD0E-50298D344716}" destId="{8A950B13-89C2-4CAC-A8EE-618E311C5B76}" srcOrd="6" destOrd="0" presId="urn:microsoft.com/office/officeart/2005/8/layout/radial4"/>
    <dgm:cxn modelId="{F8D87817-DF94-4CED-BAF2-B4CE5BAF49B9}" type="presParOf" srcId="{B76E52F4-48CE-41D0-BD0E-50298D344716}" destId="{477A70AC-E106-4560-96C3-FFC828BE8108}" srcOrd="7" destOrd="0" presId="urn:microsoft.com/office/officeart/2005/8/layout/radial4"/>
    <dgm:cxn modelId="{625BE90A-FBD4-4B6A-8143-5F3009C05BDE}" type="presParOf" srcId="{B76E52F4-48CE-41D0-BD0E-50298D344716}" destId="{2D6D1F6D-4938-409B-AE52-F5857CAC654E}" srcOrd="8" destOrd="0" presId="urn:microsoft.com/office/officeart/2005/8/layout/radial4"/>
    <dgm:cxn modelId="{05E5D20B-D599-4B83-94C9-17EC05F375B3}" type="presParOf" srcId="{B76E52F4-48CE-41D0-BD0E-50298D344716}" destId="{A737A1D1-13EE-4776-B0AD-D0C6EF81A3E0}" srcOrd="9" destOrd="0" presId="urn:microsoft.com/office/officeart/2005/8/layout/radial4"/>
    <dgm:cxn modelId="{21B1FDC4-1F4F-45C9-A400-41FA763C7A3B}" type="presParOf" srcId="{B76E52F4-48CE-41D0-BD0E-50298D344716}" destId="{24B399E3-77D1-4076-8146-7C10F4F9AA0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1C040-CC86-4DDB-A1F0-2A9463AB62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331AFE-1570-4427-B9B9-A54D9E99A585}">
      <dgm:prSet custT="1"/>
      <dgm:spPr/>
      <dgm:t>
        <a:bodyPr/>
        <a:lstStyle/>
        <a:p>
          <a:r>
            <a:rPr lang="pt-BR" sz="2200" dirty="0"/>
            <a:t>Atuação em tempo real, visando atender de forma célere aos anseios da sociedade;</a:t>
          </a:r>
        </a:p>
      </dgm:t>
    </dgm:pt>
    <dgm:pt modelId="{9D79A66F-C857-4594-882F-0CE356AB1D58}" type="parTrans" cxnId="{73DAF20E-3264-4101-AB9F-0508B42F85AF}">
      <dgm:prSet/>
      <dgm:spPr/>
      <dgm:t>
        <a:bodyPr/>
        <a:lstStyle/>
        <a:p>
          <a:endParaRPr lang="pt-BR" sz="2200"/>
        </a:p>
      </dgm:t>
    </dgm:pt>
    <dgm:pt modelId="{A4E0FD3C-AA72-45F3-8E44-99CCAB3605E6}" type="sibTrans" cxnId="{73DAF20E-3264-4101-AB9F-0508B42F85AF}">
      <dgm:prSet/>
      <dgm:spPr/>
      <dgm:t>
        <a:bodyPr/>
        <a:lstStyle/>
        <a:p>
          <a:endParaRPr lang="pt-BR" sz="2200"/>
        </a:p>
      </dgm:t>
    </dgm:pt>
    <dgm:pt modelId="{3F13C8CE-F5FB-4542-9664-D7E89F894DD8}">
      <dgm:prSet custT="1"/>
      <dgm:spPr/>
      <dgm:t>
        <a:bodyPr/>
        <a:lstStyle/>
        <a:p>
          <a:r>
            <a:rPr lang="pt-BR" sz="2200" dirty="0"/>
            <a:t>Aprofundamento em temas específicos, buscando evidenciar e enfrentar as causas dos problemas;</a:t>
          </a:r>
        </a:p>
      </dgm:t>
    </dgm:pt>
    <dgm:pt modelId="{AAB9643D-4BC4-4D7E-8396-316B5A2517A3}" type="parTrans" cxnId="{A6F942A7-7FB1-4332-BB3A-30F9778B429C}">
      <dgm:prSet/>
      <dgm:spPr/>
      <dgm:t>
        <a:bodyPr/>
        <a:lstStyle/>
        <a:p>
          <a:endParaRPr lang="pt-BR" sz="2200"/>
        </a:p>
      </dgm:t>
    </dgm:pt>
    <dgm:pt modelId="{07304B6F-D4CD-4FE8-958D-8AE7999192A6}" type="sibTrans" cxnId="{A6F942A7-7FB1-4332-BB3A-30F9778B429C}">
      <dgm:prSet/>
      <dgm:spPr/>
      <dgm:t>
        <a:bodyPr/>
        <a:lstStyle/>
        <a:p>
          <a:endParaRPr lang="pt-BR" sz="2200"/>
        </a:p>
      </dgm:t>
    </dgm:pt>
    <dgm:pt modelId="{374A3BB0-5AC5-4659-9B21-18A8AE2C77A5}">
      <dgm:prSet custT="1"/>
      <dgm:spPr/>
      <dgm:t>
        <a:bodyPr/>
        <a:lstStyle/>
        <a:p>
          <a:r>
            <a:rPr lang="pt-BR" sz="2200" dirty="0"/>
            <a:t>Fiscalização sob os aspectos legais e operacionais;</a:t>
          </a:r>
        </a:p>
      </dgm:t>
    </dgm:pt>
    <dgm:pt modelId="{DFFAB32E-FE69-4986-B4BC-599F09C86D3A}" type="parTrans" cxnId="{B41251F9-B500-487C-90D2-09AD5ED3196A}">
      <dgm:prSet/>
      <dgm:spPr/>
      <dgm:t>
        <a:bodyPr/>
        <a:lstStyle/>
        <a:p>
          <a:endParaRPr lang="pt-BR" sz="2200"/>
        </a:p>
      </dgm:t>
    </dgm:pt>
    <dgm:pt modelId="{881377DB-D4E2-482D-A0C9-787AFCF013A4}" type="sibTrans" cxnId="{B41251F9-B500-487C-90D2-09AD5ED3196A}">
      <dgm:prSet/>
      <dgm:spPr/>
      <dgm:t>
        <a:bodyPr/>
        <a:lstStyle/>
        <a:p>
          <a:endParaRPr lang="pt-BR" sz="2200"/>
        </a:p>
      </dgm:t>
    </dgm:pt>
    <dgm:pt modelId="{59B732F5-3F3C-4E38-A8B4-874E3E7EB880}">
      <dgm:prSet custT="1"/>
      <dgm:spPr/>
      <dgm:t>
        <a:bodyPr/>
        <a:lstStyle/>
        <a:p>
          <a:r>
            <a:rPr lang="pt-BR" sz="2200" dirty="0"/>
            <a:t>Encaminhamentos visando aumento da efetividade na prestação da política.</a:t>
          </a:r>
        </a:p>
      </dgm:t>
    </dgm:pt>
    <dgm:pt modelId="{EC78C0A7-11E8-4571-9005-CA6BB818531C}" type="parTrans" cxnId="{1F9803F4-93A7-4871-A169-9C9D8F795A2B}">
      <dgm:prSet/>
      <dgm:spPr/>
      <dgm:t>
        <a:bodyPr/>
        <a:lstStyle/>
        <a:p>
          <a:endParaRPr lang="pt-BR" sz="2200"/>
        </a:p>
      </dgm:t>
    </dgm:pt>
    <dgm:pt modelId="{E26CEC02-0333-4615-BA42-2731A17AF461}" type="sibTrans" cxnId="{1F9803F4-93A7-4871-A169-9C9D8F795A2B}">
      <dgm:prSet/>
      <dgm:spPr/>
      <dgm:t>
        <a:bodyPr/>
        <a:lstStyle/>
        <a:p>
          <a:endParaRPr lang="pt-BR" sz="2200"/>
        </a:p>
      </dgm:t>
    </dgm:pt>
    <dgm:pt modelId="{EE8831B6-596B-47B3-B045-730C53D1D1D8}" type="pres">
      <dgm:prSet presAssocID="{A8D1C040-CC86-4DDB-A1F0-2A9463AB624D}" presName="linear" presStyleCnt="0">
        <dgm:presLayoutVars>
          <dgm:animLvl val="lvl"/>
          <dgm:resizeHandles val="exact"/>
        </dgm:presLayoutVars>
      </dgm:prSet>
      <dgm:spPr/>
    </dgm:pt>
    <dgm:pt modelId="{D8D0A170-7ED7-44FC-A61D-648D8323148E}" type="pres">
      <dgm:prSet presAssocID="{97331AFE-1570-4427-B9B9-A54D9E99A5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F06EE3-1B9D-4C80-933D-5E2BD0307366}" type="pres">
      <dgm:prSet presAssocID="{A4E0FD3C-AA72-45F3-8E44-99CCAB3605E6}" presName="spacer" presStyleCnt="0"/>
      <dgm:spPr/>
    </dgm:pt>
    <dgm:pt modelId="{7F86BCAE-4D8D-4FEB-BA13-7281014B61B1}" type="pres">
      <dgm:prSet presAssocID="{3F13C8CE-F5FB-4542-9664-D7E89F894D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8FDED6-9A78-441B-BFC0-5DB17CC269AB}" type="pres">
      <dgm:prSet presAssocID="{07304B6F-D4CD-4FE8-958D-8AE7999192A6}" presName="spacer" presStyleCnt="0"/>
      <dgm:spPr/>
    </dgm:pt>
    <dgm:pt modelId="{BF80AE1E-7DAE-4168-8BE0-79EB73AEDFD9}" type="pres">
      <dgm:prSet presAssocID="{374A3BB0-5AC5-4659-9B21-18A8AE2C77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A01C15-81ED-4F1E-83EC-45BDFC1E4722}" type="pres">
      <dgm:prSet presAssocID="{881377DB-D4E2-482D-A0C9-787AFCF013A4}" presName="spacer" presStyleCnt="0"/>
      <dgm:spPr/>
    </dgm:pt>
    <dgm:pt modelId="{1267E8B7-E26F-41B7-9EE8-302B6B754463}" type="pres">
      <dgm:prSet presAssocID="{59B732F5-3F3C-4E38-A8B4-874E3E7EB8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DAF20E-3264-4101-AB9F-0508B42F85AF}" srcId="{A8D1C040-CC86-4DDB-A1F0-2A9463AB624D}" destId="{97331AFE-1570-4427-B9B9-A54D9E99A585}" srcOrd="0" destOrd="0" parTransId="{9D79A66F-C857-4594-882F-0CE356AB1D58}" sibTransId="{A4E0FD3C-AA72-45F3-8E44-99CCAB3605E6}"/>
    <dgm:cxn modelId="{E9838D18-13CE-41A9-A765-FD08E0824EBA}" type="presOf" srcId="{3F13C8CE-F5FB-4542-9664-D7E89F894DD8}" destId="{7F86BCAE-4D8D-4FEB-BA13-7281014B61B1}" srcOrd="0" destOrd="0" presId="urn:microsoft.com/office/officeart/2005/8/layout/vList2"/>
    <dgm:cxn modelId="{AD24DD5D-DE3C-4BBA-9FC4-4F7990E6FD41}" type="presOf" srcId="{A8D1C040-CC86-4DDB-A1F0-2A9463AB624D}" destId="{EE8831B6-596B-47B3-B045-730C53D1D1D8}" srcOrd="0" destOrd="0" presId="urn:microsoft.com/office/officeart/2005/8/layout/vList2"/>
    <dgm:cxn modelId="{E3E0206C-722E-4755-A6CA-6F6E17E2C302}" type="presOf" srcId="{374A3BB0-5AC5-4659-9B21-18A8AE2C77A5}" destId="{BF80AE1E-7DAE-4168-8BE0-79EB73AEDFD9}" srcOrd="0" destOrd="0" presId="urn:microsoft.com/office/officeart/2005/8/layout/vList2"/>
    <dgm:cxn modelId="{7A270453-9866-41B2-9A21-D41300DD757F}" type="presOf" srcId="{97331AFE-1570-4427-B9B9-A54D9E99A585}" destId="{D8D0A170-7ED7-44FC-A61D-648D8323148E}" srcOrd="0" destOrd="0" presId="urn:microsoft.com/office/officeart/2005/8/layout/vList2"/>
    <dgm:cxn modelId="{08289D55-39BB-45CA-82C7-0565885CB135}" type="presOf" srcId="{59B732F5-3F3C-4E38-A8B4-874E3E7EB880}" destId="{1267E8B7-E26F-41B7-9EE8-302B6B754463}" srcOrd="0" destOrd="0" presId="urn:microsoft.com/office/officeart/2005/8/layout/vList2"/>
    <dgm:cxn modelId="{A6F942A7-7FB1-4332-BB3A-30F9778B429C}" srcId="{A8D1C040-CC86-4DDB-A1F0-2A9463AB624D}" destId="{3F13C8CE-F5FB-4542-9664-D7E89F894DD8}" srcOrd="1" destOrd="0" parTransId="{AAB9643D-4BC4-4D7E-8396-316B5A2517A3}" sibTransId="{07304B6F-D4CD-4FE8-958D-8AE7999192A6}"/>
    <dgm:cxn modelId="{1F9803F4-93A7-4871-A169-9C9D8F795A2B}" srcId="{A8D1C040-CC86-4DDB-A1F0-2A9463AB624D}" destId="{59B732F5-3F3C-4E38-A8B4-874E3E7EB880}" srcOrd="3" destOrd="0" parTransId="{EC78C0A7-11E8-4571-9005-CA6BB818531C}" sibTransId="{E26CEC02-0333-4615-BA42-2731A17AF461}"/>
    <dgm:cxn modelId="{B41251F9-B500-487C-90D2-09AD5ED3196A}" srcId="{A8D1C040-CC86-4DDB-A1F0-2A9463AB624D}" destId="{374A3BB0-5AC5-4659-9B21-18A8AE2C77A5}" srcOrd="2" destOrd="0" parTransId="{DFFAB32E-FE69-4986-B4BC-599F09C86D3A}" sibTransId="{881377DB-D4E2-482D-A0C9-787AFCF013A4}"/>
    <dgm:cxn modelId="{FD0087F9-5EFA-4C22-AED6-6218025787F5}" type="presParOf" srcId="{EE8831B6-596B-47B3-B045-730C53D1D1D8}" destId="{D8D0A170-7ED7-44FC-A61D-648D8323148E}" srcOrd="0" destOrd="0" presId="urn:microsoft.com/office/officeart/2005/8/layout/vList2"/>
    <dgm:cxn modelId="{C3F77E54-AD61-4F27-A70D-6DC66CD95917}" type="presParOf" srcId="{EE8831B6-596B-47B3-B045-730C53D1D1D8}" destId="{F5F06EE3-1B9D-4C80-933D-5E2BD0307366}" srcOrd="1" destOrd="0" presId="urn:microsoft.com/office/officeart/2005/8/layout/vList2"/>
    <dgm:cxn modelId="{EB91E7FB-321D-45F7-8440-602DBCBEFCBA}" type="presParOf" srcId="{EE8831B6-596B-47B3-B045-730C53D1D1D8}" destId="{7F86BCAE-4D8D-4FEB-BA13-7281014B61B1}" srcOrd="2" destOrd="0" presId="urn:microsoft.com/office/officeart/2005/8/layout/vList2"/>
    <dgm:cxn modelId="{8FE668BE-FDF7-4A63-9C53-A590970B2723}" type="presParOf" srcId="{EE8831B6-596B-47B3-B045-730C53D1D1D8}" destId="{408FDED6-9A78-441B-BFC0-5DB17CC269AB}" srcOrd="3" destOrd="0" presId="urn:microsoft.com/office/officeart/2005/8/layout/vList2"/>
    <dgm:cxn modelId="{4F68554A-9A8B-4A59-9F3B-4F317260BAFD}" type="presParOf" srcId="{EE8831B6-596B-47B3-B045-730C53D1D1D8}" destId="{BF80AE1E-7DAE-4168-8BE0-79EB73AEDFD9}" srcOrd="4" destOrd="0" presId="urn:microsoft.com/office/officeart/2005/8/layout/vList2"/>
    <dgm:cxn modelId="{615D2BC5-2D54-4BF8-AB0B-FA2B792C8A73}" type="presParOf" srcId="{EE8831B6-596B-47B3-B045-730C53D1D1D8}" destId="{60A01C15-81ED-4F1E-83EC-45BDFC1E4722}" srcOrd="5" destOrd="0" presId="urn:microsoft.com/office/officeart/2005/8/layout/vList2"/>
    <dgm:cxn modelId="{0DA9C180-7286-4013-9EEE-93A281BA69EB}" type="presParOf" srcId="{EE8831B6-596B-47B3-B045-730C53D1D1D8}" destId="{1267E8B7-E26F-41B7-9EE8-302B6B7544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AE245-B763-4FF2-8815-0F39C91DC3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51ABA3-352A-4F7A-8CCE-83A0CDB83C08}">
      <dgm:prSet phldrT="[Texto]" custT="1"/>
      <dgm:spPr/>
      <dgm:t>
        <a:bodyPr/>
        <a:lstStyle/>
        <a:p>
          <a:r>
            <a:rPr lang="pt-BR" sz="1400" b="1" dirty="0"/>
            <a:t>i-SAÚDE</a:t>
          </a:r>
          <a:r>
            <a:rPr lang="pt-BR" sz="1400" dirty="0"/>
            <a:t> (principais aspectos)</a:t>
          </a:r>
        </a:p>
      </dgm:t>
    </dgm:pt>
    <dgm:pt modelId="{FB3B15DD-46E6-4689-BC4A-D95631D07E89}" type="parTrans" cxnId="{C075E4E9-32F8-40AC-9034-D3E1D513EDA3}">
      <dgm:prSet/>
      <dgm:spPr/>
      <dgm:t>
        <a:bodyPr/>
        <a:lstStyle/>
        <a:p>
          <a:endParaRPr lang="pt-BR" sz="1400"/>
        </a:p>
      </dgm:t>
    </dgm:pt>
    <dgm:pt modelId="{B906E046-F7CF-45AC-B09E-1ECE7C33AB12}" type="sibTrans" cxnId="{C075E4E9-32F8-40AC-9034-D3E1D513EDA3}">
      <dgm:prSet/>
      <dgm:spPr/>
      <dgm:t>
        <a:bodyPr/>
        <a:lstStyle/>
        <a:p>
          <a:endParaRPr lang="pt-BR" sz="1400"/>
        </a:p>
      </dgm:t>
    </dgm:pt>
    <dgm:pt modelId="{FC4A5D4A-8310-4705-82DF-AD0CC2C7AFFD}">
      <dgm:prSet phldrT="[Texto]" custT="1"/>
      <dgm:spPr/>
      <dgm:t>
        <a:bodyPr/>
        <a:lstStyle/>
        <a:p>
          <a:r>
            <a:rPr lang="pt-BR" sz="1400" dirty="0"/>
            <a:t>Sistemas de informação</a:t>
          </a:r>
        </a:p>
      </dgm:t>
    </dgm:pt>
    <dgm:pt modelId="{73610DD1-6C99-4B4C-BA94-8E94C5D84AE0}" type="parTrans" cxnId="{AA8B835B-DAA1-45DA-BE99-9FE49FEF20EE}">
      <dgm:prSet/>
      <dgm:spPr/>
      <dgm:t>
        <a:bodyPr/>
        <a:lstStyle/>
        <a:p>
          <a:endParaRPr lang="pt-BR" sz="1400"/>
        </a:p>
      </dgm:t>
    </dgm:pt>
    <dgm:pt modelId="{D60FD54B-0CDF-4BF4-AB2A-1E014D82FC97}" type="sibTrans" cxnId="{AA8B835B-DAA1-45DA-BE99-9FE49FEF20EE}">
      <dgm:prSet/>
      <dgm:spPr/>
      <dgm:t>
        <a:bodyPr/>
        <a:lstStyle/>
        <a:p>
          <a:endParaRPr lang="pt-BR" sz="1400"/>
        </a:p>
      </dgm:t>
    </dgm:pt>
    <dgm:pt modelId="{FD2BDBBD-E24F-42A1-9494-41F5C8AAFE3B}">
      <dgm:prSet phldrT="[Texto]" custT="1"/>
      <dgm:spPr/>
      <dgm:t>
        <a:bodyPr/>
        <a:lstStyle/>
        <a:p>
          <a:r>
            <a:rPr lang="pt-BR" sz="1400" dirty="0"/>
            <a:t>Estrutura física e de pessoal</a:t>
          </a:r>
        </a:p>
      </dgm:t>
    </dgm:pt>
    <dgm:pt modelId="{77552CCA-2812-4A63-8A86-FF3818E7367B}" type="parTrans" cxnId="{7C26E5E7-CB14-49B1-AEF3-EEDDA70A3401}">
      <dgm:prSet/>
      <dgm:spPr/>
      <dgm:t>
        <a:bodyPr/>
        <a:lstStyle/>
        <a:p>
          <a:endParaRPr lang="pt-BR" sz="1400"/>
        </a:p>
      </dgm:t>
    </dgm:pt>
    <dgm:pt modelId="{CEB5114A-1360-437B-A66A-342BD00EB7BC}" type="sibTrans" cxnId="{7C26E5E7-CB14-49B1-AEF3-EEDDA70A3401}">
      <dgm:prSet/>
      <dgm:spPr/>
      <dgm:t>
        <a:bodyPr/>
        <a:lstStyle/>
        <a:p>
          <a:endParaRPr lang="pt-BR" sz="1400"/>
        </a:p>
      </dgm:t>
    </dgm:pt>
    <dgm:pt modelId="{32361FEB-EBB2-4AB0-A56E-3A2C26E35F65}">
      <dgm:prSet phldrT="[Texto]" custT="1"/>
      <dgm:spPr/>
      <dgm:t>
        <a:bodyPr/>
        <a:lstStyle/>
        <a:p>
          <a:r>
            <a:rPr lang="pt-BR" sz="1400" dirty="0"/>
            <a:t>Gestão de insumos e medicamentos</a:t>
          </a:r>
        </a:p>
      </dgm:t>
    </dgm:pt>
    <dgm:pt modelId="{A13E720E-446F-4CEC-8879-6F7F8A128B7D}" type="parTrans" cxnId="{E7DA8622-D9F4-425B-9AC1-202AB9BE5CB8}">
      <dgm:prSet/>
      <dgm:spPr/>
      <dgm:t>
        <a:bodyPr/>
        <a:lstStyle/>
        <a:p>
          <a:endParaRPr lang="pt-BR" sz="1400"/>
        </a:p>
      </dgm:t>
    </dgm:pt>
    <dgm:pt modelId="{E80B62B9-A4C6-4B15-99D9-61026AA81634}" type="sibTrans" cxnId="{E7DA8622-D9F4-425B-9AC1-202AB9BE5CB8}">
      <dgm:prSet/>
      <dgm:spPr/>
      <dgm:t>
        <a:bodyPr/>
        <a:lstStyle/>
        <a:p>
          <a:endParaRPr lang="pt-BR" sz="1400"/>
        </a:p>
      </dgm:t>
    </dgm:pt>
    <dgm:pt modelId="{EC19DBC9-0F8E-4E09-93C7-0D387FB5D6C3}">
      <dgm:prSet phldrT="[Texto]" custT="1"/>
      <dgm:spPr/>
      <dgm:t>
        <a:bodyPr/>
        <a:lstStyle/>
        <a:p>
          <a:r>
            <a:rPr lang="pt-BR" sz="1400" dirty="0"/>
            <a:t>Realização de campanhas</a:t>
          </a:r>
        </a:p>
      </dgm:t>
    </dgm:pt>
    <dgm:pt modelId="{B5B92B39-D054-47D7-B51F-5DBB2BC09D13}" type="parTrans" cxnId="{F3CEB781-9107-42B1-AA98-E58E4F69D921}">
      <dgm:prSet/>
      <dgm:spPr/>
      <dgm:t>
        <a:bodyPr/>
        <a:lstStyle/>
        <a:p>
          <a:endParaRPr lang="pt-BR" sz="1400"/>
        </a:p>
      </dgm:t>
    </dgm:pt>
    <dgm:pt modelId="{09D056B4-FD97-4CB6-9305-486CB06E84EC}" type="sibTrans" cxnId="{F3CEB781-9107-42B1-AA98-E58E4F69D921}">
      <dgm:prSet/>
      <dgm:spPr/>
      <dgm:t>
        <a:bodyPr/>
        <a:lstStyle/>
        <a:p>
          <a:endParaRPr lang="pt-BR" sz="1400"/>
        </a:p>
      </dgm:t>
    </dgm:pt>
    <dgm:pt modelId="{629EF0B3-123C-435B-BA15-2BED42A6BC89}">
      <dgm:prSet phldrT="[Texto]" custT="1"/>
      <dgm:spPr/>
      <dgm:t>
        <a:bodyPr/>
        <a:lstStyle/>
        <a:p>
          <a:r>
            <a:rPr lang="pt-BR" sz="1400" dirty="0"/>
            <a:t>Conselhos Municipais de Saúde</a:t>
          </a:r>
        </a:p>
      </dgm:t>
    </dgm:pt>
    <dgm:pt modelId="{BB9B53B3-7426-41F1-8F99-4E1B37FA48F7}" type="parTrans" cxnId="{B04EEB7B-49DD-44B1-89BA-7EF93E525B2C}">
      <dgm:prSet/>
      <dgm:spPr/>
      <dgm:t>
        <a:bodyPr/>
        <a:lstStyle/>
        <a:p>
          <a:endParaRPr lang="pt-BR" sz="1400"/>
        </a:p>
      </dgm:t>
    </dgm:pt>
    <dgm:pt modelId="{6FE43933-0A59-406A-B21F-E23AF0AE01FC}" type="sibTrans" cxnId="{B04EEB7B-49DD-44B1-89BA-7EF93E525B2C}">
      <dgm:prSet/>
      <dgm:spPr/>
      <dgm:t>
        <a:bodyPr/>
        <a:lstStyle/>
        <a:p>
          <a:endParaRPr lang="pt-BR" sz="1400"/>
        </a:p>
      </dgm:t>
    </dgm:pt>
    <dgm:pt modelId="{DC3E82FD-72EE-4DAC-ACEA-4CED5AB98D18}" type="pres">
      <dgm:prSet presAssocID="{F4BAE245-B763-4FF2-8815-0F39C91DC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C97D8B-8AA5-4F39-A8E7-5D4F8F835BE0}" type="pres">
      <dgm:prSet presAssocID="{EF51ABA3-352A-4F7A-8CCE-83A0CDB83C08}" presName="hierRoot1" presStyleCnt="0">
        <dgm:presLayoutVars>
          <dgm:hierBranch val="init"/>
        </dgm:presLayoutVars>
      </dgm:prSet>
      <dgm:spPr/>
    </dgm:pt>
    <dgm:pt modelId="{426A4EEC-9FAD-4A18-8342-6E515C3E5F64}" type="pres">
      <dgm:prSet presAssocID="{EF51ABA3-352A-4F7A-8CCE-83A0CDB83C08}" presName="rootComposite1" presStyleCnt="0"/>
      <dgm:spPr/>
    </dgm:pt>
    <dgm:pt modelId="{2A1CA0BD-8977-4D10-8FFA-61EC5DAE60F2}" type="pres">
      <dgm:prSet presAssocID="{EF51ABA3-352A-4F7A-8CCE-83A0CDB83C08}" presName="rootText1" presStyleLbl="node0" presStyleIdx="0" presStyleCnt="1">
        <dgm:presLayoutVars>
          <dgm:chPref val="3"/>
        </dgm:presLayoutVars>
      </dgm:prSet>
      <dgm:spPr/>
    </dgm:pt>
    <dgm:pt modelId="{4605410E-7622-4B90-8BF0-CD4525C4BA89}" type="pres">
      <dgm:prSet presAssocID="{EF51ABA3-352A-4F7A-8CCE-83A0CDB83C08}" presName="rootConnector1" presStyleLbl="node1" presStyleIdx="0" presStyleCnt="0"/>
      <dgm:spPr/>
    </dgm:pt>
    <dgm:pt modelId="{A0826B35-5CE6-4C18-8B33-856BA878A876}" type="pres">
      <dgm:prSet presAssocID="{EF51ABA3-352A-4F7A-8CCE-83A0CDB83C08}" presName="hierChild2" presStyleCnt="0"/>
      <dgm:spPr/>
    </dgm:pt>
    <dgm:pt modelId="{30CD9CD1-1817-4719-98B2-00CA111DBE78}" type="pres">
      <dgm:prSet presAssocID="{73610DD1-6C99-4B4C-BA94-8E94C5D84AE0}" presName="Name37" presStyleLbl="parChTrans1D2" presStyleIdx="0" presStyleCnt="5"/>
      <dgm:spPr/>
    </dgm:pt>
    <dgm:pt modelId="{FEE56A41-0BAF-4BEF-BC27-72701A31F9A4}" type="pres">
      <dgm:prSet presAssocID="{FC4A5D4A-8310-4705-82DF-AD0CC2C7AFFD}" presName="hierRoot2" presStyleCnt="0">
        <dgm:presLayoutVars>
          <dgm:hierBranch val="init"/>
        </dgm:presLayoutVars>
      </dgm:prSet>
      <dgm:spPr/>
    </dgm:pt>
    <dgm:pt modelId="{C48FBE80-690B-46FB-AB09-1E5B851B0029}" type="pres">
      <dgm:prSet presAssocID="{FC4A5D4A-8310-4705-82DF-AD0CC2C7AFFD}" presName="rootComposite" presStyleCnt="0"/>
      <dgm:spPr/>
    </dgm:pt>
    <dgm:pt modelId="{3E17F004-6AF7-40B5-BCEE-EF58AA020CE4}" type="pres">
      <dgm:prSet presAssocID="{FC4A5D4A-8310-4705-82DF-AD0CC2C7AFFD}" presName="rootText" presStyleLbl="node2" presStyleIdx="0" presStyleCnt="5">
        <dgm:presLayoutVars>
          <dgm:chPref val="3"/>
        </dgm:presLayoutVars>
      </dgm:prSet>
      <dgm:spPr/>
    </dgm:pt>
    <dgm:pt modelId="{3B4DF2E1-D79E-4A36-A201-3E15CC941C79}" type="pres">
      <dgm:prSet presAssocID="{FC4A5D4A-8310-4705-82DF-AD0CC2C7AFFD}" presName="rootConnector" presStyleLbl="node2" presStyleIdx="0" presStyleCnt="5"/>
      <dgm:spPr/>
    </dgm:pt>
    <dgm:pt modelId="{A90C2970-CD63-4608-ACB8-6561F4953519}" type="pres">
      <dgm:prSet presAssocID="{FC4A5D4A-8310-4705-82DF-AD0CC2C7AFFD}" presName="hierChild4" presStyleCnt="0"/>
      <dgm:spPr/>
    </dgm:pt>
    <dgm:pt modelId="{F63EE15F-F21A-4AB8-836A-88BEE4307B3C}" type="pres">
      <dgm:prSet presAssocID="{FC4A5D4A-8310-4705-82DF-AD0CC2C7AFFD}" presName="hierChild5" presStyleCnt="0"/>
      <dgm:spPr/>
    </dgm:pt>
    <dgm:pt modelId="{67BA0F7C-68A0-4383-946C-8760430E3B62}" type="pres">
      <dgm:prSet presAssocID="{77552CCA-2812-4A63-8A86-FF3818E7367B}" presName="Name37" presStyleLbl="parChTrans1D2" presStyleIdx="1" presStyleCnt="5"/>
      <dgm:spPr/>
    </dgm:pt>
    <dgm:pt modelId="{05970FB7-EBF4-4187-8603-1360E02EEB6A}" type="pres">
      <dgm:prSet presAssocID="{FD2BDBBD-E24F-42A1-9494-41F5C8AAFE3B}" presName="hierRoot2" presStyleCnt="0">
        <dgm:presLayoutVars>
          <dgm:hierBranch val="init"/>
        </dgm:presLayoutVars>
      </dgm:prSet>
      <dgm:spPr/>
    </dgm:pt>
    <dgm:pt modelId="{C9B33D4A-3A08-49B0-A6BF-1C789DF761BF}" type="pres">
      <dgm:prSet presAssocID="{FD2BDBBD-E24F-42A1-9494-41F5C8AAFE3B}" presName="rootComposite" presStyleCnt="0"/>
      <dgm:spPr/>
    </dgm:pt>
    <dgm:pt modelId="{95753F4A-8967-4EFB-B2CA-B3816FABCD74}" type="pres">
      <dgm:prSet presAssocID="{FD2BDBBD-E24F-42A1-9494-41F5C8AAFE3B}" presName="rootText" presStyleLbl="node2" presStyleIdx="1" presStyleCnt="5">
        <dgm:presLayoutVars>
          <dgm:chPref val="3"/>
        </dgm:presLayoutVars>
      </dgm:prSet>
      <dgm:spPr/>
    </dgm:pt>
    <dgm:pt modelId="{7E470477-79F4-4459-90E9-CDDD24672451}" type="pres">
      <dgm:prSet presAssocID="{FD2BDBBD-E24F-42A1-9494-41F5C8AAFE3B}" presName="rootConnector" presStyleLbl="node2" presStyleIdx="1" presStyleCnt="5"/>
      <dgm:spPr/>
    </dgm:pt>
    <dgm:pt modelId="{CF1E5FEA-9396-44C0-89B5-EAD22D2C2271}" type="pres">
      <dgm:prSet presAssocID="{FD2BDBBD-E24F-42A1-9494-41F5C8AAFE3B}" presName="hierChild4" presStyleCnt="0"/>
      <dgm:spPr/>
    </dgm:pt>
    <dgm:pt modelId="{554A39CE-F8DD-4F02-886A-82D846E673FF}" type="pres">
      <dgm:prSet presAssocID="{FD2BDBBD-E24F-42A1-9494-41F5C8AAFE3B}" presName="hierChild5" presStyleCnt="0"/>
      <dgm:spPr/>
    </dgm:pt>
    <dgm:pt modelId="{BF80090A-A438-4C73-9F07-09408D5EF058}" type="pres">
      <dgm:prSet presAssocID="{A13E720E-446F-4CEC-8879-6F7F8A128B7D}" presName="Name37" presStyleLbl="parChTrans1D2" presStyleIdx="2" presStyleCnt="5"/>
      <dgm:spPr/>
    </dgm:pt>
    <dgm:pt modelId="{F3E1A7CE-7392-432F-B741-4AE69800FEC9}" type="pres">
      <dgm:prSet presAssocID="{32361FEB-EBB2-4AB0-A56E-3A2C26E35F65}" presName="hierRoot2" presStyleCnt="0">
        <dgm:presLayoutVars>
          <dgm:hierBranch val="init"/>
        </dgm:presLayoutVars>
      </dgm:prSet>
      <dgm:spPr/>
    </dgm:pt>
    <dgm:pt modelId="{A8E35CD4-437E-4813-B08B-0D70D9A85C0B}" type="pres">
      <dgm:prSet presAssocID="{32361FEB-EBB2-4AB0-A56E-3A2C26E35F65}" presName="rootComposite" presStyleCnt="0"/>
      <dgm:spPr/>
    </dgm:pt>
    <dgm:pt modelId="{3513C225-745C-4D58-966F-969344431003}" type="pres">
      <dgm:prSet presAssocID="{32361FEB-EBB2-4AB0-A56E-3A2C26E35F65}" presName="rootText" presStyleLbl="node2" presStyleIdx="2" presStyleCnt="5">
        <dgm:presLayoutVars>
          <dgm:chPref val="3"/>
        </dgm:presLayoutVars>
      </dgm:prSet>
      <dgm:spPr/>
    </dgm:pt>
    <dgm:pt modelId="{D41B6872-B349-402D-BA03-5115EB622E2E}" type="pres">
      <dgm:prSet presAssocID="{32361FEB-EBB2-4AB0-A56E-3A2C26E35F65}" presName="rootConnector" presStyleLbl="node2" presStyleIdx="2" presStyleCnt="5"/>
      <dgm:spPr/>
    </dgm:pt>
    <dgm:pt modelId="{EE796E43-7BDA-4BE9-9846-8493463BE566}" type="pres">
      <dgm:prSet presAssocID="{32361FEB-EBB2-4AB0-A56E-3A2C26E35F65}" presName="hierChild4" presStyleCnt="0"/>
      <dgm:spPr/>
    </dgm:pt>
    <dgm:pt modelId="{9CC5B2CC-B8C4-4F4B-91ED-0E69019EEE75}" type="pres">
      <dgm:prSet presAssocID="{32361FEB-EBB2-4AB0-A56E-3A2C26E35F65}" presName="hierChild5" presStyleCnt="0"/>
      <dgm:spPr/>
    </dgm:pt>
    <dgm:pt modelId="{70BA3712-69C9-42E0-AABF-F523D62A54A4}" type="pres">
      <dgm:prSet presAssocID="{B5B92B39-D054-47D7-B51F-5DBB2BC09D13}" presName="Name37" presStyleLbl="parChTrans1D2" presStyleIdx="3" presStyleCnt="5"/>
      <dgm:spPr/>
    </dgm:pt>
    <dgm:pt modelId="{234BB74C-39F2-4CB4-806F-C500E304E1EB}" type="pres">
      <dgm:prSet presAssocID="{EC19DBC9-0F8E-4E09-93C7-0D387FB5D6C3}" presName="hierRoot2" presStyleCnt="0">
        <dgm:presLayoutVars>
          <dgm:hierBranch val="init"/>
        </dgm:presLayoutVars>
      </dgm:prSet>
      <dgm:spPr/>
    </dgm:pt>
    <dgm:pt modelId="{D5908236-99CC-4053-B938-A0DD313C8575}" type="pres">
      <dgm:prSet presAssocID="{EC19DBC9-0F8E-4E09-93C7-0D387FB5D6C3}" presName="rootComposite" presStyleCnt="0"/>
      <dgm:spPr/>
    </dgm:pt>
    <dgm:pt modelId="{EDB026FF-1EB2-4432-8979-582B90866DA1}" type="pres">
      <dgm:prSet presAssocID="{EC19DBC9-0F8E-4E09-93C7-0D387FB5D6C3}" presName="rootText" presStyleLbl="node2" presStyleIdx="3" presStyleCnt="5">
        <dgm:presLayoutVars>
          <dgm:chPref val="3"/>
        </dgm:presLayoutVars>
      </dgm:prSet>
      <dgm:spPr/>
    </dgm:pt>
    <dgm:pt modelId="{5F573ACE-8D8D-46FC-BEBB-B4A52B284928}" type="pres">
      <dgm:prSet presAssocID="{EC19DBC9-0F8E-4E09-93C7-0D387FB5D6C3}" presName="rootConnector" presStyleLbl="node2" presStyleIdx="3" presStyleCnt="5"/>
      <dgm:spPr/>
    </dgm:pt>
    <dgm:pt modelId="{AB02BD5A-170E-4E0D-B220-12FB99284AEF}" type="pres">
      <dgm:prSet presAssocID="{EC19DBC9-0F8E-4E09-93C7-0D387FB5D6C3}" presName="hierChild4" presStyleCnt="0"/>
      <dgm:spPr/>
    </dgm:pt>
    <dgm:pt modelId="{0428ED7B-6C80-4663-ADE2-1AA4B4335D4E}" type="pres">
      <dgm:prSet presAssocID="{EC19DBC9-0F8E-4E09-93C7-0D387FB5D6C3}" presName="hierChild5" presStyleCnt="0"/>
      <dgm:spPr/>
    </dgm:pt>
    <dgm:pt modelId="{4D36E1DF-80D8-4D2B-896C-C91D533F3B55}" type="pres">
      <dgm:prSet presAssocID="{BB9B53B3-7426-41F1-8F99-4E1B37FA48F7}" presName="Name37" presStyleLbl="parChTrans1D2" presStyleIdx="4" presStyleCnt="5"/>
      <dgm:spPr/>
    </dgm:pt>
    <dgm:pt modelId="{55D1B2A6-56A9-45A6-9000-71B4539B3E3C}" type="pres">
      <dgm:prSet presAssocID="{629EF0B3-123C-435B-BA15-2BED42A6BC89}" presName="hierRoot2" presStyleCnt="0">
        <dgm:presLayoutVars>
          <dgm:hierBranch val="init"/>
        </dgm:presLayoutVars>
      </dgm:prSet>
      <dgm:spPr/>
    </dgm:pt>
    <dgm:pt modelId="{EE8835A3-21B0-4B7A-8D9D-DF57E493FF34}" type="pres">
      <dgm:prSet presAssocID="{629EF0B3-123C-435B-BA15-2BED42A6BC89}" presName="rootComposite" presStyleCnt="0"/>
      <dgm:spPr/>
    </dgm:pt>
    <dgm:pt modelId="{DFE4B6D4-588F-44D7-B10C-CD79D3BAA43F}" type="pres">
      <dgm:prSet presAssocID="{629EF0B3-123C-435B-BA15-2BED42A6BC89}" presName="rootText" presStyleLbl="node2" presStyleIdx="4" presStyleCnt="5">
        <dgm:presLayoutVars>
          <dgm:chPref val="3"/>
        </dgm:presLayoutVars>
      </dgm:prSet>
      <dgm:spPr/>
    </dgm:pt>
    <dgm:pt modelId="{467B3E1A-A85B-4036-B111-0A1C89561140}" type="pres">
      <dgm:prSet presAssocID="{629EF0B3-123C-435B-BA15-2BED42A6BC89}" presName="rootConnector" presStyleLbl="node2" presStyleIdx="4" presStyleCnt="5"/>
      <dgm:spPr/>
    </dgm:pt>
    <dgm:pt modelId="{5288C84D-2656-466D-A83B-A7FE3218D492}" type="pres">
      <dgm:prSet presAssocID="{629EF0B3-123C-435B-BA15-2BED42A6BC89}" presName="hierChild4" presStyleCnt="0"/>
      <dgm:spPr/>
    </dgm:pt>
    <dgm:pt modelId="{5597CB99-C91D-4DC4-8BE7-9F4D96D9D4B2}" type="pres">
      <dgm:prSet presAssocID="{629EF0B3-123C-435B-BA15-2BED42A6BC89}" presName="hierChild5" presStyleCnt="0"/>
      <dgm:spPr/>
    </dgm:pt>
    <dgm:pt modelId="{A6BB5A37-39C6-4287-A2C5-8E44F78549F0}" type="pres">
      <dgm:prSet presAssocID="{EF51ABA3-352A-4F7A-8CCE-83A0CDB83C08}" presName="hierChild3" presStyleCnt="0"/>
      <dgm:spPr/>
    </dgm:pt>
  </dgm:ptLst>
  <dgm:cxnLst>
    <dgm:cxn modelId="{C9444107-FA02-4835-BC8D-BA0D8EA8C189}" type="presOf" srcId="{FD2BDBBD-E24F-42A1-9494-41F5C8AAFE3B}" destId="{95753F4A-8967-4EFB-B2CA-B3816FABCD74}" srcOrd="0" destOrd="0" presId="urn:microsoft.com/office/officeart/2005/8/layout/orgChart1"/>
    <dgm:cxn modelId="{1707F708-0103-4EC0-90DE-60FECA714DC8}" type="presOf" srcId="{EF51ABA3-352A-4F7A-8CCE-83A0CDB83C08}" destId="{2A1CA0BD-8977-4D10-8FFA-61EC5DAE60F2}" srcOrd="0" destOrd="0" presId="urn:microsoft.com/office/officeart/2005/8/layout/orgChart1"/>
    <dgm:cxn modelId="{2FC91A0B-44F8-4DD0-9225-9BF422EC881F}" type="presOf" srcId="{BB9B53B3-7426-41F1-8F99-4E1B37FA48F7}" destId="{4D36E1DF-80D8-4D2B-896C-C91D533F3B55}" srcOrd="0" destOrd="0" presId="urn:microsoft.com/office/officeart/2005/8/layout/orgChart1"/>
    <dgm:cxn modelId="{66D3200C-EB02-441C-811F-A9E9E2A1BBE7}" type="presOf" srcId="{EC19DBC9-0F8E-4E09-93C7-0D387FB5D6C3}" destId="{EDB026FF-1EB2-4432-8979-582B90866DA1}" srcOrd="0" destOrd="0" presId="urn:microsoft.com/office/officeart/2005/8/layout/orgChart1"/>
    <dgm:cxn modelId="{DC7E4A1A-4421-4A28-871B-700E03BADC46}" type="presOf" srcId="{32361FEB-EBB2-4AB0-A56E-3A2C26E35F65}" destId="{3513C225-745C-4D58-966F-969344431003}" srcOrd="0" destOrd="0" presId="urn:microsoft.com/office/officeart/2005/8/layout/orgChart1"/>
    <dgm:cxn modelId="{5E102222-A098-4C6A-B2BF-3205EB35B0B5}" type="presOf" srcId="{EF51ABA3-352A-4F7A-8CCE-83A0CDB83C08}" destId="{4605410E-7622-4B90-8BF0-CD4525C4BA89}" srcOrd="1" destOrd="0" presId="urn:microsoft.com/office/officeart/2005/8/layout/orgChart1"/>
    <dgm:cxn modelId="{E7DA8622-D9F4-425B-9AC1-202AB9BE5CB8}" srcId="{EF51ABA3-352A-4F7A-8CCE-83A0CDB83C08}" destId="{32361FEB-EBB2-4AB0-A56E-3A2C26E35F65}" srcOrd="2" destOrd="0" parTransId="{A13E720E-446F-4CEC-8879-6F7F8A128B7D}" sibTransId="{E80B62B9-A4C6-4B15-99D9-61026AA81634}"/>
    <dgm:cxn modelId="{0241683E-2F1B-49DE-BCF3-81142715F3CA}" type="presOf" srcId="{FD2BDBBD-E24F-42A1-9494-41F5C8AAFE3B}" destId="{7E470477-79F4-4459-90E9-CDDD24672451}" srcOrd="1" destOrd="0" presId="urn:microsoft.com/office/officeart/2005/8/layout/orgChart1"/>
    <dgm:cxn modelId="{AA8B835B-DAA1-45DA-BE99-9FE49FEF20EE}" srcId="{EF51ABA3-352A-4F7A-8CCE-83A0CDB83C08}" destId="{FC4A5D4A-8310-4705-82DF-AD0CC2C7AFFD}" srcOrd="0" destOrd="0" parTransId="{73610DD1-6C99-4B4C-BA94-8E94C5D84AE0}" sibTransId="{D60FD54B-0CDF-4BF4-AB2A-1E014D82FC97}"/>
    <dgm:cxn modelId="{108A3842-9CAF-43A8-8EC6-118BE0BB7E3A}" type="presOf" srcId="{32361FEB-EBB2-4AB0-A56E-3A2C26E35F65}" destId="{D41B6872-B349-402D-BA03-5115EB622E2E}" srcOrd="1" destOrd="0" presId="urn:microsoft.com/office/officeart/2005/8/layout/orgChart1"/>
    <dgm:cxn modelId="{26981849-6AA4-43BF-AA1B-6C03B037D562}" type="presOf" srcId="{B5B92B39-D054-47D7-B51F-5DBB2BC09D13}" destId="{70BA3712-69C9-42E0-AABF-F523D62A54A4}" srcOrd="0" destOrd="0" presId="urn:microsoft.com/office/officeart/2005/8/layout/orgChart1"/>
    <dgm:cxn modelId="{D2C1116E-F82B-4BCE-B0AE-2DE418AFB773}" type="presOf" srcId="{A13E720E-446F-4CEC-8879-6F7F8A128B7D}" destId="{BF80090A-A438-4C73-9F07-09408D5EF058}" srcOrd="0" destOrd="0" presId="urn:microsoft.com/office/officeart/2005/8/layout/orgChart1"/>
    <dgm:cxn modelId="{D48BED76-D1B2-4E0A-8DD7-3D314A0C51E9}" type="presOf" srcId="{FC4A5D4A-8310-4705-82DF-AD0CC2C7AFFD}" destId="{3E17F004-6AF7-40B5-BCEE-EF58AA020CE4}" srcOrd="0" destOrd="0" presId="urn:microsoft.com/office/officeart/2005/8/layout/orgChart1"/>
    <dgm:cxn modelId="{984FB658-5D08-4534-9B4B-C4C0374B1475}" type="presOf" srcId="{77552CCA-2812-4A63-8A86-FF3818E7367B}" destId="{67BA0F7C-68A0-4383-946C-8760430E3B62}" srcOrd="0" destOrd="0" presId="urn:microsoft.com/office/officeart/2005/8/layout/orgChart1"/>
    <dgm:cxn modelId="{72CFC979-B2A2-418A-8C04-E9E7F6E3D9DE}" type="presOf" srcId="{629EF0B3-123C-435B-BA15-2BED42A6BC89}" destId="{DFE4B6D4-588F-44D7-B10C-CD79D3BAA43F}" srcOrd="0" destOrd="0" presId="urn:microsoft.com/office/officeart/2005/8/layout/orgChart1"/>
    <dgm:cxn modelId="{B04EEB7B-49DD-44B1-89BA-7EF93E525B2C}" srcId="{EF51ABA3-352A-4F7A-8CCE-83A0CDB83C08}" destId="{629EF0B3-123C-435B-BA15-2BED42A6BC89}" srcOrd="4" destOrd="0" parTransId="{BB9B53B3-7426-41F1-8F99-4E1B37FA48F7}" sibTransId="{6FE43933-0A59-406A-B21F-E23AF0AE01FC}"/>
    <dgm:cxn modelId="{F3CEB781-9107-42B1-AA98-E58E4F69D921}" srcId="{EF51ABA3-352A-4F7A-8CCE-83A0CDB83C08}" destId="{EC19DBC9-0F8E-4E09-93C7-0D387FB5D6C3}" srcOrd="3" destOrd="0" parTransId="{B5B92B39-D054-47D7-B51F-5DBB2BC09D13}" sibTransId="{09D056B4-FD97-4CB6-9305-486CB06E84EC}"/>
    <dgm:cxn modelId="{FF72CF8F-251E-4AEB-A6BE-0E6254A22365}" type="presOf" srcId="{629EF0B3-123C-435B-BA15-2BED42A6BC89}" destId="{467B3E1A-A85B-4036-B111-0A1C89561140}" srcOrd="1" destOrd="0" presId="urn:microsoft.com/office/officeart/2005/8/layout/orgChart1"/>
    <dgm:cxn modelId="{281D67A4-487E-4CA1-B87F-4AA08368DFB5}" type="presOf" srcId="{73610DD1-6C99-4B4C-BA94-8E94C5D84AE0}" destId="{30CD9CD1-1817-4719-98B2-00CA111DBE78}" srcOrd="0" destOrd="0" presId="urn:microsoft.com/office/officeart/2005/8/layout/orgChart1"/>
    <dgm:cxn modelId="{E92B3DCC-D427-46DE-A467-0A71C8D12832}" type="presOf" srcId="{F4BAE245-B763-4FF2-8815-0F39C91DC309}" destId="{DC3E82FD-72EE-4DAC-ACEA-4CED5AB98D18}" srcOrd="0" destOrd="0" presId="urn:microsoft.com/office/officeart/2005/8/layout/orgChart1"/>
    <dgm:cxn modelId="{1EF240E6-947D-443C-8B82-89574C4E5BFD}" type="presOf" srcId="{FC4A5D4A-8310-4705-82DF-AD0CC2C7AFFD}" destId="{3B4DF2E1-D79E-4A36-A201-3E15CC941C79}" srcOrd="1" destOrd="0" presId="urn:microsoft.com/office/officeart/2005/8/layout/orgChart1"/>
    <dgm:cxn modelId="{7C26E5E7-CB14-49B1-AEF3-EEDDA70A3401}" srcId="{EF51ABA3-352A-4F7A-8CCE-83A0CDB83C08}" destId="{FD2BDBBD-E24F-42A1-9494-41F5C8AAFE3B}" srcOrd="1" destOrd="0" parTransId="{77552CCA-2812-4A63-8A86-FF3818E7367B}" sibTransId="{CEB5114A-1360-437B-A66A-342BD00EB7BC}"/>
    <dgm:cxn modelId="{C075E4E9-32F8-40AC-9034-D3E1D513EDA3}" srcId="{F4BAE245-B763-4FF2-8815-0F39C91DC309}" destId="{EF51ABA3-352A-4F7A-8CCE-83A0CDB83C08}" srcOrd="0" destOrd="0" parTransId="{FB3B15DD-46E6-4689-BC4A-D95631D07E89}" sibTransId="{B906E046-F7CF-45AC-B09E-1ECE7C33AB12}"/>
    <dgm:cxn modelId="{DC564AF6-5A6D-4869-A3FA-ED346FE04EC8}" type="presOf" srcId="{EC19DBC9-0F8E-4E09-93C7-0D387FB5D6C3}" destId="{5F573ACE-8D8D-46FC-BEBB-B4A52B284928}" srcOrd="1" destOrd="0" presId="urn:microsoft.com/office/officeart/2005/8/layout/orgChart1"/>
    <dgm:cxn modelId="{59BAA284-C3DB-440F-B33F-6A7D595B0739}" type="presParOf" srcId="{DC3E82FD-72EE-4DAC-ACEA-4CED5AB98D18}" destId="{D5C97D8B-8AA5-4F39-A8E7-5D4F8F835BE0}" srcOrd="0" destOrd="0" presId="urn:microsoft.com/office/officeart/2005/8/layout/orgChart1"/>
    <dgm:cxn modelId="{809E4AC5-0802-4ED0-884F-6A15E5BDD7C6}" type="presParOf" srcId="{D5C97D8B-8AA5-4F39-A8E7-5D4F8F835BE0}" destId="{426A4EEC-9FAD-4A18-8342-6E515C3E5F64}" srcOrd="0" destOrd="0" presId="urn:microsoft.com/office/officeart/2005/8/layout/orgChart1"/>
    <dgm:cxn modelId="{1CE08677-9814-4586-A309-9BE9CD9C9922}" type="presParOf" srcId="{426A4EEC-9FAD-4A18-8342-6E515C3E5F64}" destId="{2A1CA0BD-8977-4D10-8FFA-61EC5DAE60F2}" srcOrd="0" destOrd="0" presId="urn:microsoft.com/office/officeart/2005/8/layout/orgChart1"/>
    <dgm:cxn modelId="{A162A52B-DF50-48BE-AC4F-56966F8906CE}" type="presParOf" srcId="{426A4EEC-9FAD-4A18-8342-6E515C3E5F64}" destId="{4605410E-7622-4B90-8BF0-CD4525C4BA89}" srcOrd="1" destOrd="0" presId="urn:microsoft.com/office/officeart/2005/8/layout/orgChart1"/>
    <dgm:cxn modelId="{682BA994-5D32-40C5-BA61-0D158D1B7D47}" type="presParOf" srcId="{D5C97D8B-8AA5-4F39-A8E7-5D4F8F835BE0}" destId="{A0826B35-5CE6-4C18-8B33-856BA878A876}" srcOrd="1" destOrd="0" presId="urn:microsoft.com/office/officeart/2005/8/layout/orgChart1"/>
    <dgm:cxn modelId="{0373DA2E-3448-4DEA-8C40-01477243FDEE}" type="presParOf" srcId="{A0826B35-5CE6-4C18-8B33-856BA878A876}" destId="{30CD9CD1-1817-4719-98B2-00CA111DBE78}" srcOrd="0" destOrd="0" presId="urn:microsoft.com/office/officeart/2005/8/layout/orgChart1"/>
    <dgm:cxn modelId="{2A63473B-554F-44A2-994D-E259B3406EAE}" type="presParOf" srcId="{A0826B35-5CE6-4C18-8B33-856BA878A876}" destId="{FEE56A41-0BAF-4BEF-BC27-72701A31F9A4}" srcOrd="1" destOrd="0" presId="urn:microsoft.com/office/officeart/2005/8/layout/orgChart1"/>
    <dgm:cxn modelId="{897AC45D-F66B-4106-BA3A-C4657E0BBEB9}" type="presParOf" srcId="{FEE56A41-0BAF-4BEF-BC27-72701A31F9A4}" destId="{C48FBE80-690B-46FB-AB09-1E5B851B0029}" srcOrd="0" destOrd="0" presId="urn:microsoft.com/office/officeart/2005/8/layout/orgChart1"/>
    <dgm:cxn modelId="{2AE090F3-6CBD-42D6-9559-E217500FF627}" type="presParOf" srcId="{C48FBE80-690B-46FB-AB09-1E5B851B0029}" destId="{3E17F004-6AF7-40B5-BCEE-EF58AA020CE4}" srcOrd="0" destOrd="0" presId="urn:microsoft.com/office/officeart/2005/8/layout/orgChart1"/>
    <dgm:cxn modelId="{8F725EBE-F94C-4007-A8DB-CC0D69823497}" type="presParOf" srcId="{C48FBE80-690B-46FB-AB09-1E5B851B0029}" destId="{3B4DF2E1-D79E-4A36-A201-3E15CC941C79}" srcOrd="1" destOrd="0" presId="urn:microsoft.com/office/officeart/2005/8/layout/orgChart1"/>
    <dgm:cxn modelId="{465EB1E8-BD53-403C-8150-B4EF34428A14}" type="presParOf" srcId="{FEE56A41-0BAF-4BEF-BC27-72701A31F9A4}" destId="{A90C2970-CD63-4608-ACB8-6561F4953519}" srcOrd="1" destOrd="0" presId="urn:microsoft.com/office/officeart/2005/8/layout/orgChart1"/>
    <dgm:cxn modelId="{EF60F4C4-2C1C-4BD1-9D53-775836CCC89C}" type="presParOf" srcId="{FEE56A41-0BAF-4BEF-BC27-72701A31F9A4}" destId="{F63EE15F-F21A-4AB8-836A-88BEE4307B3C}" srcOrd="2" destOrd="0" presId="urn:microsoft.com/office/officeart/2005/8/layout/orgChart1"/>
    <dgm:cxn modelId="{9D5DE992-2CA6-4DFC-9700-7EFE2F1C8FBB}" type="presParOf" srcId="{A0826B35-5CE6-4C18-8B33-856BA878A876}" destId="{67BA0F7C-68A0-4383-946C-8760430E3B62}" srcOrd="2" destOrd="0" presId="urn:microsoft.com/office/officeart/2005/8/layout/orgChart1"/>
    <dgm:cxn modelId="{DF0B0D18-63B0-4DCC-913E-B539EB6ACDC0}" type="presParOf" srcId="{A0826B35-5CE6-4C18-8B33-856BA878A876}" destId="{05970FB7-EBF4-4187-8603-1360E02EEB6A}" srcOrd="3" destOrd="0" presId="urn:microsoft.com/office/officeart/2005/8/layout/orgChart1"/>
    <dgm:cxn modelId="{AA6B2DE0-0F55-4269-B21C-59E43E82477F}" type="presParOf" srcId="{05970FB7-EBF4-4187-8603-1360E02EEB6A}" destId="{C9B33D4A-3A08-49B0-A6BF-1C789DF761BF}" srcOrd="0" destOrd="0" presId="urn:microsoft.com/office/officeart/2005/8/layout/orgChart1"/>
    <dgm:cxn modelId="{9AF74F1F-216D-4934-85F9-68B019DB2097}" type="presParOf" srcId="{C9B33D4A-3A08-49B0-A6BF-1C789DF761BF}" destId="{95753F4A-8967-4EFB-B2CA-B3816FABCD74}" srcOrd="0" destOrd="0" presId="urn:microsoft.com/office/officeart/2005/8/layout/orgChart1"/>
    <dgm:cxn modelId="{AB9BFF3A-F918-470C-ABC1-A0761833E336}" type="presParOf" srcId="{C9B33D4A-3A08-49B0-A6BF-1C789DF761BF}" destId="{7E470477-79F4-4459-90E9-CDDD24672451}" srcOrd="1" destOrd="0" presId="urn:microsoft.com/office/officeart/2005/8/layout/orgChart1"/>
    <dgm:cxn modelId="{8A779433-9EF5-4FAC-BAAA-A69DC512A087}" type="presParOf" srcId="{05970FB7-EBF4-4187-8603-1360E02EEB6A}" destId="{CF1E5FEA-9396-44C0-89B5-EAD22D2C2271}" srcOrd="1" destOrd="0" presId="urn:microsoft.com/office/officeart/2005/8/layout/orgChart1"/>
    <dgm:cxn modelId="{E525E63D-D3A8-4AB7-AF92-4BAF048EDD5A}" type="presParOf" srcId="{05970FB7-EBF4-4187-8603-1360E02EEB6A}" destId="{554A39CE-F8DD-4F02-886A-82D846E673FF}" srcOrd="2" destOrd="0" presId="urn:microsoft.com/office/officeart/2005/8/layout/orgChart1"/>
    <dgm:cxn modelId="{158351EC-B953-4DA8-9AFF-9B27962D7C80}" type="presParOf" srcId="{A0826B35-5CE6-4C18-8B33-856BA878A876}" destId="{BF80090A-A438-4C73-9F07-09408D5EF058}" srcOrd="4" destOrd="0" presId="urn:microsoft.com/office/officeart/2005/8/layout/orgChart1"/>
    <dgm:cxn modelId="{523AE44B-CF28-4E2E-963D-E8CEC9DBBF04}" type="presParOf" srcId="{A0826B35-5CE6-4C18-8B33-856BA878A876}" destId="{F3E1A7CE-7392-432F-B741-4AE69800FEC9}" srcOrd="5" destOrd="0" presId="urn:microsoft.com/office/officeart/2005/8/layout/orgChart1"/>
    <dgm:cxn modelId="{6146D8E9-E057-4FFE-B7CD-A7A2D788C636}" type="presParOf" srcId="{F3E1A7CE-7392-432F-B741-4AE69800FEC9}" destId="{A8E35CD4-437E-4813-B08B-0D70D9A85C0B}" srcOrd="0" destOrd="0" presId="urn:microsoft.com/office/officeart/2005/8/layout/orgChart1"/>
    <dgm:cxn modelId="{657AC599-1799-4FEE-ACA9-1DAF42440490}" type="presParOf" srcId="{A8E35CD4-437E-4813-B08B-0D70D9A85C0B}" destId="{3513C225-745C-4D58-966F-969344431003}" srcOrd="0" destOrd="0" presId="urn:microsoft.com/office/officeart/2005/8/layout/orgChart1"/>
    <dgm:cxn modelId="{3619B1E6-E329-4343-8D23-0F4AD636D6C6}" type="presParOf" srcId="{A8E35CD4-437E-4813-B08B-0D70D9A85C0B}" destId="{D41B6872-B349-402D-BA03-5115EB622E2E}" srcOrd="1" destOrd="0" presId="urn:microsoft.com/office/officeart/2005/8/layout/orgChart1"/>
    <dgm:cxn modelId="{9A19F04E-6B18-4ECD-AB50-50D61F976016}" type="presParOf" srcId="{F3E1A7CE-7392-432F-B741-4AE69800FEC9}" destId="{EE796E43-7BDA-4BE9-9846-8493463BE566}" srcOrd="1" destOrd="0" presId="urn:microsoft.com/office/officeart/2005/8/layout/orgChart1"/>
    <dgm:cxn modelId="{1DD6C6F5-BBA3-487E-BB3F-44EC1C84F51C}" type="presParOf" srcId="{F3E1A7CE-7392-432F-B741-4AE69800FEC9}" destId="{9CC5B2CC-B8C4-4F4B-91ED-0E69019EEE75}" srcOrd="2" destOrd="0" presId="urn:microsoft.com/office/officeart/2005/8/layout/orgChart1"/>
    <dgm:cxn modelId="{4DAFE649-D99D-4ADC-A0C9-620617AE152F}" type="presParOf" srcId="{A0826B35-5CE6-4C18-8B33-856BA878A876}" destId="{70BA3712-69C9-42E0-AABF-F523D62A54A4}" srcOrd="6" destOrd="0" presId="urn:microsoft.com/office/officeart/2005/8/layout/orgChart1"/>
    <dgm:cxn modelId="{F33AED2F-D9CE-4185-81A8-37DBBB693FB3}" type="presParOf" srcId="{A0826B35-5CE6-4C18-8B33-856BA878A876}" destId="{234BB74C-39F2-4CB4-806F-C500E304E1EB}" srcOrd="7" destOrd="0" presId="urn:microsoft.com/office/officeart/2005/8/layout/orgChart1"/>
    <dgm:cxn modelId="{473B9B51-0348-4013-9BAC-EE85CF40C4B9}" type="presParOf" srcId="{234BB74C-39F2-4CB4-806F-C500E304E1EB}" destId="{D5908236-99CC-4053-B938-A0DD313C8575}" srcOrd="0" destOrd="0" presId="urn:microsoft.com/office/officeart/2005/8/layout/orgChart1"/>
    <dgm:cxn modelId="{84D0C64E-F7A9-4899-A0A2-9AADC94816A0}" type="presParOf" srcId="{D5908236-99CC-4053-B938-A0DD313C8575}" destId="{EDB026FF-1EB2-4432-8979-582B90866DA1}" srcOrd="0" destOrd="0" presId="urn:microsoft.com/office/officeart/2005/8/layout/orgChart1"/>
    <dgm:cxn modelId="{DBFC954B-D119-4812-BAB3-20D7AA77F08C}" type="presParOf" srcId="{D5908236-99CC-4053-B938-A0DD313C8575}" destId="{5F573ACE-8D8D-46FC-BEBB-B4A52B284928}" srcOrd="1" destOrd="0" presId="urn:microsoft.com/office/officeart/2005/8/layout/orgChart1"/>
    <dgm:cxn modelId="{F6EAFEB8-6670-4B5A-9643-355E05C6608A}" type="presParOf" srcId="{234BB74C-39F2-4CB4-806F-C500E304E1EB}" destId="{AB02BD5A-170E-4E0D-B220-12FB99284AEF}" srcOrd="1" destOrd="0" presId="urn:microsoft.com/office/officeart/2005/8/layout/orgChart1"/>
    <dgm:cxn modelId="{71531ABD-FDCA-4467-9B72-E5E98C7FD78D}" type="presParOf" srcId="{234BB74C-39F2-4CB4-806F-C500E304E1EB}" destId="{0428ED7B-6C80-4663-ADE2-1AA4B4335D4E}" srcOrd="2" destOrd="0" presId="urn:microsoft.com/office/officeart/2005/8/layout/orgChart1"/>
    <dgm:cxn modelId="{BB540EB8-CB64-49C4-AC33-A342BC885933}" type="presParOf" srcId="{A0826B35-5CE6-4C18-8B33-856BA878A876}" destId="{4D36E1DF-80D8-4D2B-896C-C91D533F3B55}" srcOrd="8" destOrd="0" presId="urn:microsoft.com/office/officeart/2005/8/layout/orgChart1"/>
    <dgm:cxn modelId="{59C7A2A8-F023-4A89-8813-3571F583CBBA}" type="presParOf" srcId="{A0826B35-5CE6-4C18-8B33-856BA878A876}" destId="{55D1B2A6-56A9-45A6-9000-71B4539B3E3C}" srcOrd="9" destOrd="0" presId="urn:microsoft.com/office/officeart/2005/8/layout/orgChart1"/>
    <dgm:cxn modelId="{37F7ACD8-E296-4AA4-8E81-1E4A61B55963}" type="presParOf" srcId="{55D1B2A6-56A9-45A6-9000-71B4539B3E3C}" destId="{EE8835A3-21B0-4B7A-8D9D-DF57E493FF34}" srcOrd="0" destOrd="0" presId="urn:microsoft.com/office/officeart/2005/8/layout/orgChart1"/>
    <dgm:cxn modelId="{6253DB76-2561-48E6-B163-50FE1877DD02}" type="presParOf" srcId="{EE8835A3-21B0-4B7A-8D9D-DF57E493FF34}" destId="{DFE4B6D4-588F-44D7-B10C-CD79D3BAA43F}" srcOrd="0" destOrd="0" presId="urn:microsoft.com/office/officeart/2005/8/layout/orgChart1"/>
    <dgm:cxn modelId="{996C9291-6FC3-4A0E-B092-A2F77400EAE0}" type="presParOf" srcId="{EE8835A3-21B0-4B7A-8D9D-DF57E493FF34}" destId="{467B3E1A-A85B-4036-B111-0A1C89561140}" srcOrd="1" destOrd="0" presId="urn:microsoft.com/office/officeart/2005/8/layout/orgChart1"/>
    <dgm:cxn modelId="{71C0A047-9EC9-4B71-939E-9C066F4D8E46}" type="presParOf" srcId="{55D1B2A6-56A9-45A6-9000-71B4539B3E3C}" destId="{5288C84D-2656-466D-A83B-A7FE3218D492}" srcOrd="1" destOrd="0" presId="urn:microsoft.com/office/officeart/2005/8/layout/orgChart1"/>
    <dgm:cxn modelId="{399E2C16-FC5D-45F4-8708-DBC137325EEC}" type="presParOf" srcId="{55D1B2A6-56A9-45A6-9000-71B4539B3E3C}" destId="{5597CB99-C91D-4DC4-8BE7-9F4D96D9D4B2}" srcOrd="2" destOrd="0" presId="urn:microsoft.com/office/officeart/2005/8/layout/orgChart1"/>
    <dgm:cxn modelId="{BD9F0F66-17B4-4227-8577-BD32031359B0}" type="presParOf" srcId="{D5C97D8B-8AA5-4F39-A8E7-5D4F8F835BE0}" destId="{A6BB5A37-39C6-4287-A2C5-8E44F78549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56F5D7-40AF-45D3-877C-F7A163919309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9AAAF80B-1CA4-4C7F-AEB6-533E82553AAE}">
      <dgm:prSet phldrT="[Texto]" custT="1"/>
      <dgm:spPr/>
      <dgm:t>
        <a:bodyPr/>
        <a:lstStyle/>
        <a:p>
          <a:r>
            <a:rPr lang="pt-BR" sz="2000" b="1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</a:p>
      </dgm:t>
    </dgm:pt>
    <dgm:pt modelId="{48068471-B84D-4C19-8886-D281A29CB0A4}" type="parTrans" cxnId="{A2BCDF16-16C6-42D6-BEB2-56C28E140686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0C585-6425-44DF-BD98-F04ECE263C5F}" type="sibTrans" cxnId="{A2BCDF16-16C6-42D6-BEB2-56C28E140686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D60C8-862D-4BBE-AC47-533A94DC7442}">
      <dgm:prSet phldrT="[Texto]" custT="1"/>
      <dgm:spPr/>
      <dgm:t>
        <a:bodyPr/>
        <a:lstStyle/>
        <a:p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Relatórios de fiscalização (auditorias, levantamentos, acompanhamentos, </a:t>
          </a:r>
          <a:r>
            <a:rPr lang="pt-B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etc</a:t>
          </a:r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), que correspondem a </a:t>
          </a:r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R$</a:t>
          </a:r>
          <a:r>
            <a:rPr lang="pt-BR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94.814.989,41</a:t>
          </a:r>
          <a:r>
            <a:rPr lang="pt-BR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fiscalizados.</a:t>
          </a:r>
        </a:p>
      </dgm:t>
    </dgm:pt>
    <dgm:pt modelId="{A37ACA8D-E2E6-45BE-82C5-EAE7B9B2BD84}" type="parTrans" cxnId="{357217A0-1446-4D05-A240-D723E9E1D450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3670-1FF2-40FC-8D9A-1A55CB521749}" type="sibTrans" cxnId="{357217A0-1446-4D05-A240-D723E9E1D450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04EE4-EE5C-4D47-BDFF-66A6AD26622D}">
      <dgm:prSet phldrT="[Texto]" custT="1"/>
      <dgm:spPr/>
      <dgm:t>
        <a:bodyPr/>
        <a:lstStyle/>
        <a:p>
          <a:r>
            <a:rPr lang="pt-BR" sz="1600">
              <a:latin typeface="Times New Roman" panose="02020603050405020304" pitchFamily="18" charset="0"/>
              <a:cs typeface="Times New Roman" panose="02020603050405020304" pitchFamily="18" charset="0"/>
            </a:rPr>
            <a:t>Municípios visitados (desconsiderando-se Teresina).</a:t>
          </a:r>
        </a:p>
      </dgm:t>
    </dgm:pt>
    <dgm:pt modelId="{50D2F7EA-0349-4B5F-83A5-901E1497E40B}" type="parTrans" cxnId="{9D44409B-D2AD-41F3-8B27-BBD806B844A1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D2BC7-9BB8-49EE-8C85-95DA7D431638}" type="sibTrans" cxnId="{9D44409B-D2AD-41F3-8B27-BBD806B844A1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E7BA5-9C87-404F-A0F9-9B1F4F96E6FA}">
      <dgm:prSet phldrT="[Texto]" custT="1"/>
      <dgm:spPr/>
      <dgm:t>
        <a:bodyPr/>
        <a:lstStyle/>
        <a:p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Contratos registrados no Painel COVID-19 Piauí.</a:t>
          </a:r>
        </a:p>
      </dgm:t>
    </dgm:pt>
    <dgm:pt modelId="{6A8F3914-EB59-4E3A-A89C-ED6F31B5D7B6}" type="parTrans" cxnId="{A828EC40-0BC3-4B4B-95D2-9BEFC5C8A50A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4093B-7F6C-49C7-B2CC-6F783CFB7F69}" type="sibTrans" cxnId="{A828EC40-0BC3-4B4B-95D2-9BEFC5C8A50A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DEE57-4570-42F3-A218-8474883DEDBA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</a:p>
      </dgm:t>
    </dgm:pt>
    <dgm:pt modelId="{5E5FAE50-5D9F-4FBF-B33B-2265041D7F82}" type="parTrans" cxnId="{80496774-8357-486F-AB80-FED0EDA9E387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DAC41-E33D-4532-8D29-90A6AD8017D0}" type="sibTrans" cxnId="{80496774-8357-486F-AB80-FED0EDA9E387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64DC6-EBA0-4ABC-8D47-4B2944A8B994}">
      <dgm:prSet phldrT="[Texto]" custT="1"/>
      <dgm:spPr/>
      <dgm:t>
        <a:bodyPr/>
        <a:lstStyle/>
        <a:p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Inspeções </a:t>
          </a:r>
          <a:r>
            <a:rPr lang="pt-BR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in loco</a:t>
          </a:r>
          <a:r>
            <a:rPr lang="pt-BR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 realizadas.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D570E-8C3C-4283-A676-CA798F2EBF69}" type="parTrans" cxnId="{A3A67A14-BDB9-4269-8D75-698B063FF04B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6653D-5CD9-4047-A7FD-45A41A708C58}" type="sibTrans" cxnId="{A3A67A14-BDB9-4269-8D75-698B063FF04B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40CBA-332F-4854-B257-963FF7FECFB9}">
      <dgm:prSet phldrT="[Texto]" custT="1"/>
      <dgm:spPr/>
      <dgm:t>
        <a:bodyPr/>
        <a:lstStyle/>
        <a:p>
          <a:r>
            <a:rPr lang="pt-BR" sz="2000" b="1">
              <a:latin typeface="Times New Roman" panose="02020603050405020304" pitchFamily="18" charset="0"/>
              <a:cs typeface="Times New Roman" panose="02020603050405020304" pitchFamily="18" charset="0"/>
            </a:rPr>
            <a:t>06</a:t>
          </a:r>
        </a:p>
      </dgm:t>
    </dgm:pt>
    <dgm:pt modelId="{A18DAA07-DCA6-4317-BB0D-12AEFFA0C4DA}" type="parTrans" cxnId="{067F7365-505B-486C-8B88-909F8509AF5B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BA305-3500-4C97-AE46-623ABFE9E645}" type="sibTrans" cxnId="{067F7365-505B-486C-8B88-909F8509AF5B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1E34A-57DD-466E-A8F3-926C3929341E}">
      <dgm:prSet phldrT="[Texto]" custT="1"/>
      <dgm:spPr/>
      <dgm:t>
        <a:bodyPr/>
        <a:lstStyle/>
        <a:p>
          <a:r>
            <a:rPr lang="pt-BR" sz="2000" b="1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gm:t>
    </dgm:pt>
    <dgm:pt modelId="{BC797618-D86D-430F-ABAC-3749F874C04A}" type="parTrans" cxnId="{652C9DE5-BAEC-4271-ABEF-9916782A4922}">
      <dgm:prSet/>
      <dgm:spPr/>
      <dgm:t>
        <a:bodyPr/>
        <a:lstStyle/>
        <a:p>
          <a:endParaRPr lang="pt-BR" sz="1600"/>
        </a:p>
      </dgm:t>
    </dgm:pt>
    <dgm:pt modelId="{6116CAC1-BEF9-451C-9321-CFB37E94D9B9}" type="sibTrans" cxnId="{652C9DE5-BAEC-4271-ABEF-9916782A4922}">
      <dgm:prSet/>
      <dgm:spPr/>
      <dgm:t>
        <a:bodyPr/>
        <a:lstStyle/>
        <a:p>
          <a:endParaRPr lang="pt-BR" sz="1600"/>
        </a:p>
      </dgm:t>
    </dgm:pt>
    <dgm:pt modelId="{B8EE36A6-747B-4565-8D5B-2A6969882512}">
      <dgm:prSet phldrT="[Texto]" custT="1"/>
      <dgm:spPr/>
      <dgm:t>
        <a:bodyPr/>
        <a:lstStyle/>
        <a:p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Média de ligações telefônicas de jurisdicionados e da sociedade atendidas diariamente.</a:t>
          </a:r>
        </a:p>
      </dgm:t>
    </dgm:pt>
    <dgm:pt modelId="{D270A85B-42C4-42CE-B66D-F444FC75A890}" type="parTrans" cxnId="{6AE38BEF-06CD-4D01-86D5-19606CCD3ED3}">
      <dgm:prSet/>
      <dgm:spPr/>
      <dgm:t>
        <a:bodyPr/>
        <a:lstStyle/>
        <a:p>
          <a:endParaRPr lang="pt-BR" sz="1600"/>
        </a:p>
      </dgm:t>
    </dgm:pt>
    <dgm:pt modelId="{68C96246-A908-4527-A046-A25C956935B2}" type="sibTrans" cxnId="{6AE38BEF-06CD-4D01-86D5-19606CCD3ED3}">
      <dgm:prSet/>
      <dgm:spPr/>
      <dgm:t>
        <a:bodyPr/>
        <a:lstStyle/>
        <a:p>
          <a:endParaRPr lang="pt-BR" sz="1600"/>
        </a:p>
      </dgm:t>
    </dgm:pt>
    <dgm:pt modelId="{79536EAC-BFF3-435D-8AC2-F23352CA119F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118</a:t>
          </a:r>
        </a:p>
      </dgm:t>
    </dgm:pt>
    <dgm:pt modelId="{5C9438D5-0465-4D79-A4BA-79FA8C02E4B5}" type="sibTrans" cxnId="{64C11D33-CF2E-4C1F-859B-8DFEFA1918D9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28D7A-79C0-4B5F-B495-28FE4D2C1EF0}" type="parTrans" cxnId="{64C11D33-CF2E-4C1F-859B-8DFEFA1918D9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FA846-684A-49D7-BDBB-08664B578B69}">
      <dgm:prSet phldrT="[Texto]" custT="1"/>
      <dgm:spPr/>
      <dgm:t>
        <a:bodyPr/>
        <a:lstStyle/>
        <a:p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Requisições de documentos.</a:t>
          </a:r>
        </a:p>
      </dgm:t>
    </dgm:pt>
    <dgm:pt modelId="{3DBC4E8F-A13B-4146-8FD7-EE8CD8F7D11B}" type="sibTrans" cxnId="{534E25C5-1002-46FE-A61F-69FE21F23806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DBCDC-A6E8-4F11-99A9-5789318757BC}" type="parTrans" cxnId="{534E25C5-1002-46FE-A61F-69FE21F23806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1C1BB-E1FA-47C0-98D8-139D6A9948CD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6180</a:t>
          </a:r>
        </a:p>
      </dgm:t>
    </dgm:pt>
    <dgm:pt modelId="{D1B14517-FFFF-404F-8CC6-AC1928B69BB8}" type="sibTrans" cxnId="{9393AB7A-E893-4CEE-B00F-A603D7427EA9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8A6E4-FDBF-47BB-B00C-E97DAAE7AACD}" type="parTrans" cxnId="{9393AB7A-E893-4CEE-B00F-A603D7427EA9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FCA7E-6AB5-44F4-9669-7E8532FBE4AE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</dgm:t>
    </dgm:pt>
    <dgm:pt modelId="{F829061A-1B0C-47C8-A0C8-E092336C487C}" type="sibTrans" cxnId="{D0AAE17C-DEBE-45FE-B880-814330FB27D7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DF31C-0457-4993-A3F2-734E508707BF}" type="parTrans" cxnId="{D0AAE17C-DEBE-45FE-B880-814330FB27D7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FAE9B-3F67-4CE1-9124-50BBA80AC83D}">
      <dgm:prSet phldrT="[Texto]" custT="1"/>
      <dgm:spPr/>
      <dgm:t>
        <a:bodyPr/>
        <a:lstStyle/>
        <a:p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Operação conjunta com a Rede de Controle (Operação Reagente).</a:t>
          </a:r>
        </a:p>
      </dgm:t>
    </dgm:pt>
    <dgm:pt modelId="{A1B8A6E7-B5DD-4361-ACC3-7B8F4C6EDBBC}" type="sibTrans" cxnId="{BEC6C389-18AF-49E4-A232-A589299501A3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607A7-F350-4D2D-B466-A323319893B3}" type="parTrans" cxnId="{BEC6C389-18AF-49E4-A232-A589299501A3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B36EF-E365-4AFE-BD9B-5D82CBFD45E8}" type="pres">
      <dgm:prSet presAssocID="{AC56F5D7-40AF-45D3-877C-F7A163919309}" presName="Name0" presStyleCnt="0">
        <dgm:presLayoutVars>
          <dgm:dir/>
          <dgm:animLvl val="lvl"/>
          <dgm:resizeHandles val="exact"/>
        </dgm:presLayoutVars>
      </dgm:prSet>
      <dgm:spPr/>
    </dgm:pt>
    <dgm:pt modelId="{F325E497-D30E-4FB4-8C11-DB9CBE7D4B85}" type="pres">
      <dgm:prSet presAssocID="{9AAAF80B-1CA4-4C7F-AEB6-533E82553AAE}" presName="linNode" presStyleCnt="0"/>
      <dgm:spPr/>
    </dgm:pt>
    <dgm:pt modelId="{699E7E62-D46C-4FB5-9475-5FF7D7998790}" type="pres">
      <dgm:prSet presAssocID="{9AAAF80B-1CA4-4C7F-AEB6-533E82553AAE}" presName="parentText" presStyleLbl="node1" presStyleIdx="0" presStyleCnt="7" custScaleX="35623">
        <dgm:presLayoutVars>
          <dgm:chMax val="1"/>
          <dgm:bulletEnabled val="1"/>
        </dgm:presLayoutVars>
      </dgm:prSet>
      <dgm:spPr/>
    </dgm:pt>
    <dgm:pt modelId="{8AB309DB-C514-47EA-82EB-0A99A4114D7B}" type="pres">
      <dgm:prSet presAssocID="{9AAAF80B-1CA4-4C7F-AEB6-533E82553AAE}" presName="descendantText" presStyleLbl="alignAccFollowNode1" presStyleIdx="0" presStyleCnt="7" custScaleX="136345">
        <dgm:presLayoutVars>
          <dgm:bulletEnabled val="1"/>
        </dgm:presLayoutVars>
      </dgm:prSet>
      <dgm:spPr/>
    </dgm:pt>
    <dgm:pt modelId="{625791EC-22D3-4271-BA62-C283388D542D}" type="pres">
      <dgm:prSet presAssocID="{56D0C585-6425-44DF-BD98-F04ECE263C5F}" presName="sp" presStyleCnt="0"/>
      <dgm:spPr/>
    </dgm:pt>
    <dgm:pt modelId="{2A3732CF-7192-4EA9-BE75-36F65DEDEC70}" type="pres">
      <dgm:prSet presAssocID="{79536EAC-BFF3-435D-8AC2-F23352CA119F}" presName="linNode" presStyleCnt="0"/>
      <dgm:spPr/>
    </dgm:pt>
    <dgm:pt modelId="{EC77E06A-184C-4C2B-83BA-D2CD48D6AD3F}" type="pres">
      <dgm:prSet presAssocID="{79536EAC-BFF3-435D-8AC2-F23352CA119F}" presName="parentText" presStyleLbl="node1" presStyleIdx="1" presStyleCnt="7" custScaleX="35623">
        <dgm:presLayoutVars>
          <dgm:chMax val="1"/>
          <dgm:bulletEnabled val="1"/>
        </dgm:presLayoutVars>
      </dgm:prSet>
      <dgm:spPr/>
    </dgm:pt>
    <dgm:pt modelId="{376B56C7-5ADE-4CFE-8A02-14512AAAC7F8}" type="pres">
      <dgm:prSet presAssocID="{79536EAC-BFF3-435D-8AC2-F23352CA119F}" presName="descendantText" presStyleLbl="alignAccFollowNode1" presStyleIdx="1" presStyleCnt="7" custScaleX="136345">
        <dgm:presLayoutVars>
          <dgm:bulletEnabled val="1"/>
        </dgm:presLayoutVars>
      </dgm:prSet>
      <dgm:spPr/>
    </dgm:pt>
    <dgm:pt modelId="{5261F615-1017-4AB7-AD8C-B26F9A12C25F}" type="pres">
      <dgm:prSet presAssocID="{5C9438D5-0465-4D79-A4BA-79FA8C02E4B5}" presName="sp" presStyleCnt="0"/>
      <dgm:spPr/>
    </dgm:pt>
    <dgm:pt modelId="{6BAB104C-4FE5-4402-A8CD-433EA85621A8}" type="pres">
      <dgm:prSet presAssocID="{880FCA7E-6AB5-44F4-9669-7E8532FBE4AE}" presName="linNode" presStyleCnt="0"/>
      <dgm:spPr/>
    </dgm:pt>
    <dgm:pt modelId="{096B68B3-60D8-4FD7-995F-BCFAE96EC58B}" type="pres">
      <dgm:prSet presAssocID="{880FCA7E-6AB5-44F4-9669-7E8532FBE4AE}" presName="parentText" presStyleLbl="node1" presStyleIdx="2" presStyleCnt="7" custScaleX="35623">
        <dgm:presLayoutVars>
          <dgm:chMax val="1"/>
          <dgm:bulletEnabled val="1"/>
        </dgm:presLayoutVars>
      </dgm:prSet>
      <dgm:spPr/>
    </dgm:pt>
    <dgm:pt modelId="{531FDCB1-AE15-4444-8924-C91969F92FA1}" type="pres">
      <dgm:prSet presAssocID="{880FCA7E-6AB5-44F4-9669-7E8532FBE4AE}" presName="descendantText" presStyleLbl="alignAccFollowNode1" presStyleIdx="2" presStyleCnt="7" custScaleX="136345">
        <dgm:presLayoutVars>
          <dgm:bulletEnabled val="1"/>
        </dgm:presLayoutVars>
      </dgm:prSet>
      <dgm:spPr/>
    </dgm:pt>
    <dgm:pt modelId="{1DF8F26E-F002-42BF-9385-03B2EA01CBC9}" type="pres">
      <dgm:prSet presAssocID="{F829061A-1B0C-47C8-A0C8-E092336C487C}" presName="sp" presStyleCnt="0"/>
      <dgm:spPr/>
    </dgm:pt>
    <dgm:pt modelId="{8C6BA0EC-D035-4B50-B126-2C49E8E31735}" type="pres">
      <dgm:prSet presAssocID="{8F41C1BB-E1FA-47C0-98D8-139D6A9948CD}" presName="linNode" presStyleCnt="0"/>
      <dgm:spPr/>
    </dgm:pt>
    <dgm:pt modelId="{EB0C0E6A-4C18-44DF-A0F8-4680056CE628}" type="pres">
      <dgm:prSet presAssocID="{8F41C1BB-E1FA-47C0-98D8-139D6A9948CD}" presName="parentText" presStyleLbl="node1" presStyleIdx="3" presStyleCnt="7" custScaleX="35623">
        <dgm:presLayoutVars>
          <dgm:chMax val="1"/>
          <dgm:bulletEnabled val="1"/>
        </dgm:presLayoutVars>
      </dgm:prSet>
      <dgm:spPr/>
    </dgm:pt>
    <dgm:pt modelId="{90A3E9CE-2E18-4915-A060-A0AF696A6352}" type="pres">
      <dgm:prSet presAssocID="{8F41C1BB-E1FA-47C0-98D8-139D6A9948CD}" presName="descendantText" presStyleLbl="alignAccFollowNode1" presStyleIdx="3" presStyleCnt="7" custScaleX="136345">
        <dgm:presLayoutVars>
          <dgm:bulletEnabled val="1"/>
        </dgm:presLayoutVars>
      </dgm:prSet>
      <dgm:spPr/>
    </dgm:pt>
    <dgm:pt modelId="{E5D47A89-C610-4196-83EB-E411246BA52B}" type="pres">
      <dgm:prSet presAssocID="{D1B14517-FFFF-404F-8CC6-AC1928B69BB8}" presName="sp" presStyleCnt="0"/>
      <dgm:spPr/>
    </dgm:pt>
    <dgm:pt modelId="{90BFAC43-2130-492B-A365-21A0BE2B1ECF}" type="pres">
      <dgm:prSet presAssocID="{AA5DEE57-4570-42F3-A218-8474883DEDBA}" presName="linNode" presStyleCnt="0"/>
      <dgm:spPr/>
    </dgm:pt>
    <dgm:pt modelId="{E1F9E975-09B8-49DA-B721-7696E3790387}" type="pres">
      <dgm:prSet presAssocID="{AA5DEE57-4570-42F3-A218-8474883DEDBA}" presName="parentText" presStyleLbl="node1" presStyleIdx="4" presStyleCnt="7" custScaleX="35623">
        <dgm:presLayoutVars>
          <dgm:chMax val="1"/>
          <dgm:bulletEnabled val="1"/>
        </dgm:presLayoutVars>
      </dgm:prSet>
      <dgm:spPr/>
    </dgm:pt>
    <dgm:pt modelId="{604BA741-9388-4B01-9099-4AC9D0F6C796}" type="pres">
      <dgm:prSet presAssocID="{AA5DEE57-4570-42F3-A218-8474883DEDBA}" presName="descendantText" presStyleLbl="alignAccFollowNode1" presStyleIdx="4" presStyleCnt="7" custScaleX="136345">
        <dgm:presLayoutVars>
          <dgm:bulletEnabled val="1"/>
        </dgm:presLayoutVars>
      </dgm:prSet>
      <dgm:spPr/>
    </dgm:pt>
    <dgm:pt modelId="{0F2DE8F9-C6F9-43C5-874F-FB88FAE0666C}" type="pres">
      <dgm:prSet presAssocID="{E13DAC41-E33D-4532-8D29-90A6AD8017D0}" presName="sp" presStyleCnt="0"/>
      <dgm:spPr/>
    </dgm:pt>
    <dgm:pt modelId="{34BCA299-5805-462A-A0C9-34C926705F63}" type="pres">
      <dgm:prSet presAssocID="{D9140CBA-332F-4854-B257-963FF7FECFB9}" presName="linNode" presStyleCnt="0"/>
      <dgm:spPr/>
    </dgm:pt>
    <dgm:pt modelId="{7CCC4D86-1D6B-423C-AD6B-DD1EFF149775}" type="pres">
      <dgm:prSet presAssocID="{D9140CBA-332F-4854-B257-963FF7FECFB9}" presName="parentText" presStyleLbl="node1" presStyleIdx="5" presStyleCnt="7" custScaleX="35623">
        <dgm:presLayoutVars>
          <dgm:chMax val="1"/>
          <dgm:bulletEnabled val="1"/>
        </dgm:presLayoutVars>
      </dgm:prSet>
      <dgm:spPr/>
    </dgm:pt>
    <dgm:pt modelId="{19A225A6-FCC7-4D69-BDF3-9ED0905D91B8}" type="pres">
      <dgm:prSet presAssocID="{D9140CBA-332F-4854-B257-963FF7FECFB9}" presName="descendantText" presStyleLbl="alignAccFollowNode1" presStyleIdx="5" presStyleCnt="7" custScaleX="136345">
        <dgm:presLayoutVars>
          <dgm:bulletEnabled val="1"/>
        </dgm:presLayoutVars>
      </dgm:prSet>
      <dgm:spPr/>
    </dgm:pt>
    <dgm:pt modelId="{B5E30FF1-1650-4CD4-BE94-3444E0056E6A}" type="pres">
      <dgm:prSet presAssocID="{514BA305-3500-4C97-AE46-623ABFE9E645}" presName="sp" presStyleCnt="0"/>
      <dgm:spPr/>
    </dgm:pt>
    <dgm:pt modelId="{D3E6A7C6-7E15-4CED-902D-702523E7E6DC}" type="pres">
      <dgm:prSet presAssocID="{3331E34A-57DD-466E-A8F3-926C3929341E}" presName="linNode" presStyleCnt="0"/>
      <dgm:spPr/>
    </dgm:pt>
    <dgm:pt modelId="{8AD57AE9-6E70-446B-A1D3-B25E9D1D8D2F}" type="pres">
      <dgm:prSet presAssocID="{3331E34A-57DD-466E-A8F3-926C3929341E}" presName="parentText" presStyleLbl="node1" presStyleIdx="6" presStyleCnt="7" custScaleX="36556">
        <dgm:presLayoutVars>
          <dgm:chMax val="1"/>
          <dgm:bulletEnabled val="1"/>
        </dgm:presLayoutVars>
      </dgm:prSet>
      <dgm:spPr/>
    </dgm:pt>
    <dgm:pt modelId="{60B6A3AA-29D5-408B-9218-2264392165C1}" type="pres">
      <dgm:prSet presAssocID="{3331E34A-57DD-466E-A8F3-926C3929341E}" presName="descendantText" presStyleLbl="alignAccFollowNode1" presStyleIdx="6" presStyleCnt="7" custScaleX="139581">
        <dgm:presLayoutVars>
          <dgm:bulletEnabled val="1"/>
        </dgm:presLayoutVars>
      </dgm:prSet>
      <dgm:spPr/>
    </dgm:pt>
  </dgm:ptLst>
  <dgm:cxnLst>
    <dgm:cxn modelId="{03371304-1DF5-47A0-B8CD-4B871796C31F}" type="presOf" srcId="{880FCA7E-6AB5-44F4-9669-7E8532FBE4AE}" destId="{096B68B3-60D8-4FD7-995F-BCFAE96EC58B}" srcOrd="0" destOrd="0" presId="urn:microsoft.com/office/officeart/2005/8/layout/vList5"/>
    <dgm:cxn modelId="{0A692A0D-18F5-4A11-AC7E-CBEA833B23C6}" type="presOf" srcId="{57BFA846-684A-49D7-BDBB-08664B578B69}" destId="{376B56C7-5ADE-4CFE-8A02-14512AAAC7F8}" srcOrd="0" destOrd="0" presId="urn:microsoft.com/office/officeart/2005/8/layout/vList5"/>
    <dgm:cxn modelId="{A3A67A14-BDB9-4269-8D75-698B063FF04B}" srcId="{AA5DEE57-4570-42F3-A218-8474883DEDBA}" destId="{E3564DC6-EBA0-4ABC-8D47-4B2944A8B994}" srcOrd="0" destOrd="0" parTransId="{E25D570E-8C3C-4283-A676-CA798F2EBF69}" sibTransId="{E5B6653D-5CD9-4047-A7FD-45A41A708C58}"/>
    <dgm:cxn modelId="{A2BCDF16-16C6-42D6-BEB2-56C28E140686}" srcId="{AC56F5D7-40AF-45D3-877C-F7A163919309}" destId="{9AAAF80B-1CA4-4C7F-AEB6-533E82553AAE}" srcOrd="0" destOrd="0" parTransId="{48068471-B84D-4C19-8886-D281A29CB0A4}" sibTransId="{56D0C585-6425-44DF-BD98-F04ECE263C5F}"/>
    <dgm:cxn modelId="{EA7C9E1E-CBE6-443B-ABE4-6C8B90564278}" type="presOf" srcId="{D61FAE9B-3F67-4CE1-9124-50BBA80AC83D}" destId="{531FDCB1-AE15-4444-8924-C91969F92FA1}" srcOrd="0" destOrd="0" presId="urn:microsoft.com/office/officeart/2005/8/layout/vList5"/>
    <dgm:cxn modelId="{64C11D33-CF2E-4C1F-859B-8DFEFA1918D9}" srcId="{AC56F5D7-40AF-45D3-877C-F7A163919309}" destId="{79536EAC-BFF3-435D-8AC2-F23352CA119F}" srcOrd="1" destOrd="0" parTransId="{36028D7A-79C0-4B5F-B495-28FE4D2C1EF0}" sibTransId="{5C9438D5-0465-4D79-A4BA-79FA8C02E4B5}"/>
    <dgm:cxn modelId="{560E0B3B-34AD-48CE-8531-FAF85B4CC320}" type="presOf" srcId="{AA5DEE57-4570-42F3-A218-8474883DEDBA}" destId="{E1F9E975-09B8-49DA-B721-7696E3790387}" srcOrd="0" destOrd="0" presId="urn:microsoft.com/office/officeart/2005/8/layout/vList5"/>
    <dgm:cxn modelId="{A828EC40-0BC3-4B4B-95D2-9BEFC5C8A50A}" srcId="{8F41C1BB-E1FA-47C0-98D8-139D6A9948CD}" destId="{77BE7BA5-9C87-404F-A0F9-9B1F4F96E6FA}" srcOrd="0" destOrd="0" parTransId="{6A8F3914-EB59-4E3A-A89C-ED6F31B5D7B6}" sibTransId="{BED4093B-7F6C-49C7-B2CC-6F783CFB7F69}"/>
    <dgm:cxn modelId="{364EA55B-5E6D-4763-9FA2-3A3AF9D04109}" type="presOf" srcId="{9AAAF80B-1CA4-4C7F-AEB6-533E82553AAE}" destId="{699E7E62-D46C-4FB5-9475-5FF7D7998790}" srcOrd="0" destOrd="0" presId="urn:microsoft.com/office/officeart/2005/8/layout/vList5"/>
    <dgm:cxn modelId="{067F7365-505B-486C-8B88-909F8509AF5B}" srcId="{AC56F5D7-40AF-45D3-877C-F7A163919309}" destId="{D9140CBA-332F-4854-B257-963FF7FECFB9}" srcOrd="5" destOrd="0" parTransId="{A18DAA07-DCA6-4317-BB0D-12AEFFA0C4DA}" sibTransId="{514BA305-3500-4C97-AE46-623ABFE9E645}"/>
    <dgm:cxn modelId="{80496774-8357-486F-AB80-FED0EDA9E387}" srcId="{AC56F5D7-40AF-45D3-877C-F7A163919309}" destId="{AA5DEE57-4570-42F3-A218-8474883DEDBA}" srcOrd="4" destOrd="0" parTransId="{5E5FAE50-5D9F-4FBF-B33B-2265041D7F82}" sibTransId="{E13DAC41-E33D-4532-8D29-90A6AD8017D0}"/>
    <dgm:cxn modelId="{9393AB7A-E893-4CEE-B00F-A603D7427EA9}" srcId="{AC56F5D7-40AF-45D3-877C-F7A163919309}" destId="{8F41C1BB-E1FA-47C0-98D8-139D6A9948CD}" srcOrd="3" destOrd="0" parTransId="{9338A6E4-FDBF-47BB-B00C-E97DAAE7AACD}" sibTransId="{D1B14517-FFFF-404F-8CC6-AC1928B69BB8}"/>
    <dgm:cxn modelId="{D0AAE17C-DEBE-45FE-B880-814330FB27D7}" srcId="{AC56F5D7-40AF-45D3-877C-F7A163919309}" destId="{880FCA7E-6AB5-44F4-9669-7E8532FBE4AE}" srcOrd="2" destOrd="0" parTransId="{0B5DF31C-0457-4993-A3F2-734E508707BF}" sibTransId="{F829061A-1B0C-47C8-A0C8-E092336C487C}"/>
    <dgm:cxn modelId="{BFC1BF86-4009-4063-BC15-30F1835FB9B6}" type="presOf" srcId="{3331E34A-57DD-466E-A8F3-926C3929341E}" destId="{8AD57AE9-6E70-446B-A1D3-B25E9D1D8D2F}" srcOrd="0" destOrd="0" presId="urn:microsoft.com/office/officeart/2005/8/layout/vList5"/>
    <dgm:cxn modelId="{BEC6C389-18AF-49E4-A232-A589299501A3}" srcId="{880FCA7E-6AB5-44F4-9669-7E8532FBE4AE}" destId="{D61FAE9B-3F67-4CE1-9124-50BBA80AC83D}" srcOrd="0" destOrd="0" parTransId="{796607A7-F350-4D2D-B466-A323319893B3}" sibTransId="{A1B8A6E7-B5DD-4361-ACC3-7B8F4C6EDBBC}"/>
    <dgm:cxn modelId="{04A4AD8E-1DFE-4D2D-A96F-EF4C822418D1}" type="presOf" srcId="{8F41C1BB-E1FA-47C0-98D8-139D6A9948CD}" destId="{EB0C0E6A-4C18-44DF-A0F8-4680056CE628}" srcOrd="0" destOrd="0" presId="urn:microsoft.com/office/officeart/2005/8/layout/vList5"/>
    <dgm:cxn modelId="{9D44409B-D2AD-41F3-8B27-BBD806B844A1}" srcId="{D9140CBA-332F-4854-B257-963FF7FECFB9}" destId="{6C604EE4-EE5C-4D47-BDFF-66A6AD26622D}" srcOrd="0" destOrd="0" parTransId="{50D2F7EA-0349-4B5F-83A5-901E1497E40B}" sibTransId="{476D2BC7-9BB8-49EE-8C85-95DA7D431638}"/>
    <dgm:cxn modelId="{357217A0-1446-4D05-A240-D723E9E1D450}" srcId="{9AAAF80B-1CA4-4C7F-AEB6-533E82553AAE}" destId="{B92D60C8-862D-4BBE-AC47-533A94DC7442}" srcOrd="0" destOrd="0" parTransId="{A37ACA8D-E2E6-45BE-82C5-EAE7B9B2BD84}" sibTransId="{3B333670-1FF2-40FC-8D9A-1A55CB521749}"/>
    <dgm:cxn modelId="{FCB992AD-CFBF-425C-B92F-D3B35C692402}" type="presOf" srcId="{6C604EE4-EE5C-4D47-BDFF-66A6AD26622D}" destId="{19A225A6-FCC7-4D69-BDF3-9ED0905D91B8}" srcOrd="0" destOrd="0" presId="urn:microsoft.com/office/officeart/2005/8/layout/vList5"/>
    <dgm:cxn modelId="{AD962DB0-F5C0-4030-9780-4A0EF4C68E71}" type="presOf" srcId="{79536EAC-BFF3-435D-8AC2-F23352CA119F}" destId="{EC77E06A-184C-4C2B-83BA-D2CD48D6AD3F}" srcOrd="0" destOrd="0" presId="urn:microsoft.com/office/officeart/2005/8/layout/vList5"/>
    <dgm:cxn modelId="{437601C1-0E6D-42F3-9CF2-8B3915AF40DD}" type="presOf" srcId="{D9140CBA-332F-4854-B257-963FF7FECFB9}" destId="{7CCC4D86-1D6B-423C-AD6B-DD1EFF149775}" srcOrd="0" destOrd="0" presId="urn:microsoft.com/office/officeart/2005/8/layout/vList5"/>
    <dgm:cxn modelId="{534E25C5-1002-46FE-A61F-69FE21F23806}" srcId="{79536EAC-BFF3-435D-8AC2-F23352CA119F}" destId="{57BFA846-684A-49D7-BDBB-08664B578B69}" srcOrd="0" destOrd="0" parTransId="{A62DBCDC-A6E8-4F11-99A9-5789318757BC}" sibTransId="{3DBC4E8F-A13B-4146-8FD7-EE8CD8F7D11B}"/>
    <dgm:cxn modelId="{9200B0D7-BAB0-4720-86E1-F34D1460A4AC}" type="presOf" srcId="{E3564DC6-EBA0-4ABC-8D47-4B2944A8B994}" destId="{604BA741-9388-4B01-9099-4AC9D0F6C796}" srcOrd="0" destOrd="0" presId="urn:microsoft.com/office/officeart/2005/8/layout/vList5"/>
    <dgm:cxn modelId="{FEF51CD9-6FB2-483D-8A8A-48FADEB78963}" type="presOf" srcId="{B92D60C8-862D-4BBE-AC47-533A94DC7442}" destId="{8AB309DB-C514-47EA-82EB-0A99A4114D7B}" srcOrd="0" destOrd="0" presId="urn:microsoft.com/office/officeart/2005/8/layout/vList5"/>
    <dgm:cxn modelId="{652C9DE5-BAEC-4271-ABEF-9916782A4922}" srcId="{AC56F5D7-40AF-45D3-877C-F7A163919309}" destId="{3331E34A-57DD-466E-A8F3-926C3929341E}" srcOrd="6" destOrd="0" parTransId="{BC797618-D86D-430F-ABAC-3749F874C04A}" sibTransId="{6116CAC1-BEF9-451C-9321-CFB37E94D9B9}"/>
    <dgm:cxn modelId="{7DF77EEE-B839-43B2-97B9-B5BFBFFCB626}" type="presOf" srcId="{B8EE36A6-747B-4565-8D5B-2A6969882512}" destId="{60B6A3AA-29D5-408B-9218-2264392165C1}" srcOrd="0" destOrd="0" presId="urn:microsoft.com/office/officeart/2005/8/layout/vList5"/>
    <dgm:cxn modelId="{3B1C7DEF-AA8E-4262-9644-8C0C988C6C2A}" type="presOf" srcId="{AC56F5D7-40AF-45D3-877C-F7A163919309}" destId="{04EB36EF-E365-4AFE-BD9B-5D82CBFD45E8}" srcOrd="0" destOrd="0" presId="urn:microsoft.com/office/officeart/2005/8/layout/vList5"/>
    <dgm:cxn modelId="{6AE38BEF-06CD-4D01-86D5-19606CCD3ED3}" srcId="{3331E34A-57DD-466E-A8F3-926C3929341E}" destId="{B8EE36A6-747B-4565-8D5B-2A6969882512}" srcOrd="0" destOrd="0" parTransId="{D270A85B-42C4-42CE-B66D-F444FC75A890}" sibTransId="{68C96246-A908-4527-A046-A25C956935B2}"/>
    <dgm:cxn modelId="{0071DFEF-61A6-4112-8C5F-EAD0C707971B}" type="presOf" srcId="{77BE7BA5-9C87-404F-A0F9-9B1F4F96E6FA}" destId="{90A3E9CE-2E18-4915-A060-A0AF696A6352}" srcOrd="0" destOrd="0" presId="urn:microsoft.com/office/officeart/2005/8/layout/vList5"/>
    <dgm:cxn modelId="{AADC9172-8848-479E-91B2-FE4187AA5AE1}" type="presParOf" srcId="{04EB36EF-E365-4AFE-BD9B-5D82CBFD45E8}" destId="{F325E497-D30E-4FB4-8C11-DB9CBE7D4B85}" srcOrd="0" destOrd="0" presId="urn:microsoft.com/office/officeart/2005/8/layout/vList5"/>
    <dgm:cxn modelId="{245E5E06-8949-476A-89DF-A9F44A6EE67B}" type="presParOf" srcId="{F325E497-D30E-4FB4-8C11-DB9CBE7D4B85}" destId="{699E7E62-D46C-4FB5-9475-5FF7D7998790}" srcOrd="0" destOrd="0" presId="urn:microsoft.com/office/officeart/2005/8/layout/vList5"/>
    <dgm:cxn modelId="{303C6716-1810-45CD-9741-102540EE1BDD}" type="presParOf" srcId="{F325E497-D30E-4FB4-8C11-DB9CBE7D4B85}" destId="{8AB309DB-C514-47EA-82EB-0A99A4114D7B}" srcOrd="1" destOrd="0" presId="urn:microsoft.com/office/officeart/2005/8/layout/vList5"/>
    <dgm:cxn modelId="{E2EBED47-6EBD-4DB1-A510-3DC619D7CCD8}" type="presParOf" srcId="{04EB36EF-E365-4AFE-BD9B-5D82CBFD45E8}" destId="{625791EC-22D3-4271-BA62-C283388D542D}" srcOrd="1" destOrd="0" presId="urn:microsoft.com/office/officeart/2005/8/layout/vList5"/>
    <dgm:cxn modelId="{D0031C41-8593-422B-BA05-73AAF6D37822}" type="presParOf" srcId="{04EB36EF-E365-4AFE-BD9B-5D82CBFD45E8}" destId="{2A3732CF-7192-4EA9-BE75-36F65DEDEC70}" srcOrd="2" destOrd="0" presId="urn:microsoft.com/office/officeart/2005/8/layout/vList5"/>
    <dgm:cxn modelId="{229A19E4-D8F2-481A-BCDA-2B9EBD87C367}" type="presParOf" srcId="{2A3732CF-7192-4EA9-BE75-36F65DEDEC70}" destId="{EC77E06A-184C-4C2B-83BA-D2CD48D6AD3F}" srcOrd="0" destOrd="0" presId="urn:microsoft.com/office/officeart/2005/8/layout/vList5"/>
    <dgm:cxn modelId="{F1AF11ED-95DA-44AF-9937-FC5B3EE4877F}" type="presParOf" srcId="{2A3732CF-7192-4EA9-BE75-36F65DEDEC70}" destId="{376B56C7-5ADE-4CFE-8A02-14512AAAC7F8}" srcOrd="1" destOrd="0" presId="urn:microsoft.com/office/officeart/2005/8/layout/vList5"/>
    <dgm:cxn modelId="{BCA27080-4F10-4353-958E-B2163EA5D9F6}" type="presParOf" srcId="{04EB36EF-E365-4AFE-BD9B-5D82CBFD45E8}" destId="{5261F615-1017-4AB7-AD8C-B26F9A12C25F}" srcOrd="3" destOrd="0" presId="urn:microsoft.com/office/officeart/2005/8/layout/vList5"/>
    <dgm:cxn modelId="{F6041AF1-7CD5-4632-8559-161A424442BD}" type="presParOf" srcId="{04EB36EF-E365-4AFE-BD9B-5D82CBFD45E8}" destId="{6BAB104C-4FE5-4402-A8CD-433EA85621A8}" srcOrd="4" destOrd="0" presId="urn:microsoft.com/office/officeart/2005/8/layout/vList5"/>
    <dgm:cxn modelId="{A86E6176-4C49-4AC3-83D2-4500DD26174B}" type="presParOf" srcId="{6BAB104C-4FE5-4402-A8CD-433EA85621A8}" destId="{096B68B3-60D8-4FD7-995F-BCFAE96EC58B}" srcOrd="0" destOrd="0" presId="urn:microsoft.com/office/officeart/2005/8/layout/vList5"/>
    <dgm:cxn modelId="{E5A36E84-1D45-4675-B4CE-511AD8058237}" type="presParOf" srcId="{6BAB104C-4FE5-4402-A8CD-433EA85621A8}" destId="{531FDCB1-AE15-4444-8924-C91969F92FA1}" srcOrd="1" destOrd="0" presId="urn:microsoft.com/office/officeart/2005/8/layout/vList5"/>
    <dgm:cxn modelId="{666142FF-40EB-446B-B26E-5353957F2E12}" type="presParOf" srcId="{04EB36EF-E365-4AFE-BD9B-5D82CBFD45E8}" destId="{1DF8F26E-F002-42BF-9385-03B2EA01CBC9}" srcOrd="5" destOrd="0" presId="urn:microsoft.com/office/officeart/2005/8/layout/vList5"/>
    <dgm:cxn modelId="{304423BE-E250-4D8A-BFC5-6602EA608734}" type="presParOf" srcId="{04EB36EF-E365-4AFE-BD9B-5D82CBFD45E8}" destId="{8C6BA0EC-D035-4B50-B126-2C49E8E31735}" srcOrd="6" destOrd="0" presId="urn:microsoft.com/office/officeart/2005/8/layout/vList5"/>
    <dgm:cxn modelId="{68F091DE-798B-40D8-94C9-B5B086C6E3AE}" type="presParOf" srcId="{8C6BA0EC-D035-4B50-B126-2C49E8E31735}" destId="{EB0C0E6A-4C18-44DF-A0F8-4680056CE628}" srcOrd="0" destOrd="0" presId="urn:microsoft.com/office/officeart/2005/8/layout/vList5"/>
    <dgm:cxn modelId="{4356DA00-EB57-4344-BDA6-08A320D6F52C}" type="presParOf" srcId="{8C6BA0EC-D035-4B50-B126-2C49E8E31735}" destId="{90A3E9CE-2E18-4915-A060-A0AF696A6352}" srcOrd="1" destOrd="0" presId="urn:microsoft.com/office/officeart/2005/8/layout/vList5"/>
    <dgm:cxn modelId="{CEDA8DFE-CD3B-4E28-A55D-D4C691BE0B14}" type="presParOf" srcId="{04EB36EF-E365-4AFE-BD9B-5D82CBFD45E8}" destId="{E5D47A89-C610-4196-83EB-E411246BA52B}" srcOrd="7" destOrd="0" presId="urn:microsoft.com/office/officeart/2005/8/layout/vList5"/>
    <dgm:cxn modelId="{F1E5CFA6-7BBD-4F53-B1C1-CC0C7C554973}" type="presParOf" srcId="{04EB36EF-E365-4AFE-BD9B-5D82CBFD45E8}" destId="{90BFAC43-2130-492B-A365-21A0BE2B1ECF}" srcOrd="8" destOrd="0" presId="urn:microsoft.com/office/officeart/2005/8/layout/vList5"/>
    <dgm:cxn modelId="{D96D82E1-D485-4F44-A368-0AED8C1ED19D}" type="presParOf" srcId="{90BFAC43-2130-492B-A365-21A0BE2B1ECF}" destId="{E1F9E975-09B8-49DA-B721-7696E3790387}" srcOrd="0" destOrd="0" presId="urn:microsoft.com/office/officeart/2005/8/layout/vList5"/>
    <dgm:cxn modelId="{5EB8CDA9-FAA9-480A-8271-F6397D27D457}" type="presParOf" srcId="{90BFAC43-2130-492B-A365-21A0BE2B1ECF}" destId="{604BA741-9388-4B01-9099-4AC9D0F6C796}" srcOrd="1" destOrd="0" presId="urn:microsoft.com/office/officeart/2005/8/layout/vList5"/>
    <dgm:cxn modelId="{C677B969-0800-476B-A3F7-74D9063CEED7}" type="presParOf" srcId="{04EB36EF-E365-4AFE-BD9B-5D82CBFD45E8}" destId="{0F2DE8F9-C6F9-43C5-874F-FB88FAE0666C}" srcOrd="9" destOrd="0" presId="urn:microsoft.com/office/officeart/2005/8/layout/vList5"/>
    <dgm:cxn modelId="{7BEC6E97-467F-42EC-898B-F3BA8C63009F}" type="presParOf" srcId="{04EB36EF-E365-4AFE-BD9B-5D82CBFD45E8}" destId="{34BCA299-5805-462A-A0C9-34C926705F63}" srcOrd="10" destOrd="0" presId="urn:microsoft.com/office/officeart/2005/8/layout/vList5"/>
    <dgm:cxn modelId="{30A120F2-1ADE-42B2-8D8F-3F46FBC4F283}" type="presParOf" srcId="{34BCA299-5805-462A-A0C9-34C926705F63}" destId="{7CCC4D86-1D6B-423C-AD6B-DD1EFF149775}" srcOrd="0" destOrd="0" presId="urn:microsoft.com/office/officeart/2005/8/layout/vList5"/>
    <dgm:cxn modelId="{D8B5C330-0F68-46D0-A1DA-15C01FD1942E}" type="presParOf" srcId="{34BCA299-5805-462A-A0C9-34C926705F63}" destId="{19A225A6-FCC7-4D69-BDF3-9ED0905D91B8}" srcOrd="1" destOrd="0" presId="urn:microsoft.com/office/officeart/2005/8/layout/vList5"/>
    <dgm:cxn modelId="{4962CD17-7ACA-40A1-AF11-9FB030A29059}" type="presParOf" srcId="{04EB36EF-E365-4AFE-BD9B-5D82CBFD45E8}" destId="{B5E30FF1-1650-4CD4-BE94-3444E0056E6A}" srcOrd="11" destOrd="0" presId="urn:microsoft.com/office/officeart/2005/8/layout/vList5"/>
    <dgm:cxn modelId="{5EBD7677-2AD4-45D2-A6A3-520145F4A42F}" type="presParOf" srcId="{04EB36EF-E365-4AFE-BD9B-5D82CBFD45E8}" destId="{D3E6A7C6-7E15-4CED-902D-702523E7E6DC}" srcOrd="12" destOrd="0" presId="urn:microsoft.com/office/officeart/2005/8/layout/vList5"/>
    <dgm:cxn modelId="{70F565D8-9811-41B9-9B32-3B6F3D4E8A89}" type="presParOf" srcId="{D3E6A7C6-7E15-4CED-902D-702523E7E6DC}" destId="{8AD57AE9-6E70-446B-A1D3-B25E9D1D8D2F}" srcOrd="0" destOrd="0" presId="urn:microsoft.com/office/officeart/2005/8/layout/vList5"/>
    <dgm:cxn modelId="{C230D353-460E-4880-A24D-84BEDBE7A863}" type="presParOf" srcId="{D3E6A7C6-7E15-4CED-902D-702523E7E6DC}" destId="{60B6A3AA-29D5-408B-9218-2264392165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29AC6-4960-4BE5-8E7B-FF61B8812A68}">
      <dsp:nvSpPr>
        <dsp:cNvPr id="0" name=""/>
        <dsp:cNvSpPr/>
      </dsp:nvSpPr>
      <dsp:spPr>
        <a:xfrm rot="16200000">
          <a:off x="259" y="355799"/>
          <a:ext cx="2976585" cy="2976585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Contas de gestão e contas de governo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Avaliação da gestão pública no exercício seguinte à ocorrência dos fatos.</a:t>
          </a:r>
        </a:p>
      </dsp:txBody>
      <dsp:txXfrm rot="5400000">
        <a:off x="521161" y="1099945"/>
        <a:ext cx="2455683" cy="1488293"/>
      </dsp:txXfrm>
    </dsp:sp>
    <dsp:sp modelId="{20903A8C-FAED-4F1A-8798-092C61CF5300}">
      <dsp:nvSpPr>
        <dsp:cNvPr id="0" name=""/>
        <dsp:cNvSpPr/>
      </dsp:nvSpPr>
      <dsp:spPr>
        <a:xfrm rot="5400000">
          <a:off x="3275510" y="355799"/>
          <a:ext cx="2976585" cy="2976585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Fiscalizações (auditorias e afins)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Podem ser concomitantes, avaliando a atuação dos gestores em tempo real.</a:t>
          </a:r>
        </a:p>
      </dsp:txBody>
      <dsp:txXfrm rot="-5400000">
        <a:off x="3275510" y="1099945"/>
        <a:ext cx="2455683" cy="1488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CF70A-523D-4263-9C81-9E93B152A5D6}">
      <dsp:nvSpPr>
        <dsp:cNvPr id="0" name=""/>
        <dsp:cNvSpPr/>
      </dsp:nvSpPr>
      <dsp:spPr>
        <a:xfrm>
          <a:off x="2134505" y="2203396"/>
          <a:ext cx="1479289" cy="147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DFESP</a:t>
          </a:r>
        </a:p>
      </dsp:txBody>
      <dsp:txXfrm>
        <a:off x="2351142" y="2420033"/>
        <a:ext cx="1046015" cy="1046015"/>
      </dsp:txXfrm>
    </dsp:sp>
    <dsp:sp modelId="{D750A82B-FBAB-4355-B419-852A51439846}">
      <dsp:nvSpPr>
        <dsp:cNvPr id="0" name=""/>
        <dsp:cNvSpPr/>
      </dsp:nvSpPr>
      <dsp:spPr>
        <a:xfrm rot="10800000">
          <a:off x="703102" y="2732242"/>
          <a:ext cx="1352675" cy="4215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CF82A-6D6C-4E5D-9693-1B15BB3B157A}">
      <dsp:nvSpPr>
        <dsp:cNvPr id="0" name=""/>
        <dsp:cNvSpPr/>
      </dsp:nvSpPr>
      <dsp:spPr>
        <a:xfrm>
          <a:off x="440" y="2380911"/>
          <a:ext cx="1405324" cy="1124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Educação</a:t>
          </a:r>
        </a:p>
      </dsp:txBody>
      <dsp:txXfrm>
        <a:off x="33368" y="2413839"/>
        <a:ext cx="1339468" cy="1058403"/>
      </dsp:txXfrm>
    </dsp:sp>
    <dsp:sp modelId="{98EFD41D-EE20-4BCA-9220-64D67FEA15BC}">
      <dsp:nvSpPr>
        <dsp:cNvPr id="0" name=""/>
        <dsp:cNvSpPr/>
      </dsp:nvSpPr>
      <dsp:spPr>
        <a:xfrm rot="13500000">
          <a:off x="1140892" y="1675323"/>
          <a:ext cx="1352675" cy="4215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C15AE-AF2B-44DC-B46A-8E01CD991597}">
      <dsp:nvSpPr>
        <dsp:cNvPr id="0" name=""/>
        <dsp:cNvSpPr/>
      </dsp:nvSpPr>
      <dsp:spPr>
        <a:xfrm>
          <a:off x="636325" y="845749"/>
          <a:ext cx="1405324" cy="1124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Saúde</a:t>
          </a:r>
        </a:p>
      </dsp:txBody>
      <dsp:txXfrm>
        <a:off x="669253" y="878677"/>
        <a:ext cx="1339468" cy="1058403"/>
      </dsp:txXfrm>
    </dsp:sp>
    <dsp:sp modelId="{DCDD2A4B-FAB8-47FE-90E4-FF95F9F244CE}">
      <dsp:nvSpPr>
        <dsp:cNvPr id="0" name=""/>
        <dsp:cNvSpPr/>
      </dsp:nvSpPr>
      <dsp:spPr>
        <a:xfrm rot="16200000">
          <a:off x="2197812" y="1237533"/>
          <a:ext cx="1352675" cy="4215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50B13-89C2-4CAC-A8EE-618E311C5B76}">
      <dsp:nvSpPr>
        <dsp:cNvPr id="0" name=""/>
        <dsp:cNvSpPr/>
      </dsp:nvSpPr>
      <dsp:spPr>
        <a:xfrm>
          <a:off x="2171487" y="209863"/>
          <a:ext cx="1405324" cy="1124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Temática-Residual</a:t>
          </a:r>
        </a:p>
      </dsp:txBody>
      <dsp:txXfrm>
        <a:off x="2204415" y="242791"/>
        <a:ext cx="1339468" cy="1058403"/>
      </dsp:txXfrm>
    </dsp:sp>
    <dsp:sp modelId="{477A70AC-E106-4560-96C3-FFC828BE8108}">
      <dsp:nvSpPr>
        <dsp:cNvPr id="0" name=""/>
        <dsp:cNvSpPr/>
      </dsp:nvSpPr>
      <dsp:spPr>
        <a:xfrm rot="18900000">
          <a:off x="3254731" y="1675323"/>
          <a:ext cx="1352675" cy="4215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D1F6D-4938-409B-AE52-F5857CAC654E}">
      <dsp:nvSpPr>
        <dsp:cNvPr id="0" name=""/>
        <dsp:cNvSpPr/>
      </dsp:nvSpPr>
      <dsp:spPr>
        <a:xfrm>
          <a:off x="3706650" y="845749"/>
          <a:ext cx="1405324" cy="1124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Atos de Pessoal</a:t>
          </a:r>
        </a:p>
      </dsp:txBody>
      <dsp:txXfrm>
        <a:off x="3739578" y="878677"/>
        <a:ext cx="1339468" cy="1058403"/>
      </dsp:txXfrm>
    </dsp:sp>
    <dsp:sp modelId="{A737A1D1-13EE-4776-B0AD-D0C6EF81A3E0}">
      <dsp:nvSpPr>
        <dsp:cNvPr id="0" name=""/>
        <dsp:cNvSpPr/>
      </dsp:nvSpPr>
      <dsp:spPr>
        <a:xfrm>
          <a:off x="3692521" y="2732242"/>
          <a:ext cx="1352675" cy="4215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399E3-77D1-4076-8146-7C10F4F9AA06}">
      <dsp:nvSpPr>
        <dsp:cNvPr id="0" name=""/>
        <dsp:cNvSpPr/>
      </dsp:nvSpPr>
      <dsp:spPr>
        <a:xfrm>
          <a:off x="4342535" y="2380911"/>
          <a:ext cx="1405324" cy="1124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RPPS</a:t>
          </a:r>
        </a:p>
      </dsp:txBody>
      <dsp:txXfrm>
        <a:off x="4375463" y="2413839"/>
        <a:ext cx="1339468" cy="1058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0A170-7ED7-44FC-A61D-648D8323148E}">
      <dsp:nvSpPr>
        <dsp:cNvPr id="0" name=""/>
        <dsp:cNvSpPr/>
      </dsp:nvSpPr>
      <dsp:spPr>
        <a:xfrm>
          <a:off x="0" y="14775"/>
          <a:ext cx="853737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Atuação em tempo real, visando atender de forma célere aos anseios da sociedade;</a:t>
          </a:r>
        </a:p>
      </dsp:txBody>
      <dsp:txXfrm>
        <a:off x="48433" y="63208"/>
        <a:ext cx="8440510" cy="895294"/>
      </dsp:txXfrm>
    </dsp:sp>
    <dsp:sp modelId="{7F86BCAE-4D8D-4FEB-BA13-7281014B61B1}">
      <dsp:nvSpPr>
        <dsp:cNvPr id="0" name=""/>
        <dsp:cNvSpPr/>
      </dsp:nvSpPr>
      <dsp:spPr>
        <a:xfrm>
          <a:off x="0" y="1159576"/>
          <a:ext cx="853737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Aprofundamento em temas específicos, buscando evidenciar e enfrentar as causas dos problemas;</a:t>
          </a:r>
        </a:p>
      </dsp:txBody>
      <dsp:txXfrm>
        <a:off x="48433" y="1208009"/>
        <a:ext cx="8440510" cy="895294"/>
      </dsp:txXfrm>
    </dsp:sp>
    <dsp:sp modelId="{BF80AE1E-7DAE-4168-8BE0-79EB73AEDFD9}">
      <dsp:nvSpPr>
        <dsp:cNvPr id="0" name=""/>
        <dsp:cNvSpPr/>
      </dsp:nvSpPr>
      <dsp:spPr>
        <a:xfrm>
          <a:off x="0" y="2304376"/>
          <a:ext cx="853737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Fiscalização sob os aspectos legais e operacionais;</a:t>
          </a:r>
        </a:p>
      </dsp:txBody>
      <dsp:txXfrm>
        <a:off x="48433" y="2352809"/>
        <a:ext cx="8440510" cy="895294"/>
      </dsp:txXfrm>
    </dsp:sp>
    <dsp:sp modelId="{1267E8B7-E26F-41B7-9EE8-302B6B754463}">
      <dsp:nvSpPr>
        <dsp:cNvPr id="0" name=""/>
        <dsp:cNvSpPr/>
      </dsp:nvSpPr>
      <dsp:spPr>
        <a:xfrm>
          <a:off x="0" y="3449176"/>
          <a:ext cx="8537376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Encaminhamentos visando aumento da efetividade na prestação da política.</a:t>
          </a:r>
        </a:p>
      </dsp:txBody>
      <dsp:txXfrm>
        <a:off x="48433" y="3497609"/>
        <a:ext cx="8440510" cy="895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6E1DF-80D8-4D2B-896C-C91D533F3B55}">
      <dsp:nvSpPr>
        <dsp:cNvPr id="0" name=""/>
        <dsp:cNvSpPr/>
      </dsp:nvSpPr>
      <dsp:spPr>
        <a:xfrm>
          <a:off x="4140459" y="1898431"/>
          <a:ext cx="3430890" cy="29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60"/>
              </a:lnTo>
              <a:lnTo>
                <a:pt x="3430890" y="148860"/>
              </a:lnTo>
              <a:lnTo>
                <a:pt x="3430890" y="2977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A3712-69C9-42E0-AABF-F523D62A54A4}">
      <dsp:nvSpPr>
        <dsp:cNvPr id="0" name=""/>
        <dsp:cNvSpPr/>
      </dsp:nvSpPr>
      <dsp:spPr>
        <a:xfrm>
          <a:off x="4140459" y="1898431"/>
          <a:ext cx="1715445" cy="29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60"/>
              </a:lnTo>
              <a:lnTo>
                <a:pt x="1715445" y="148860"/>
              </a:lnTo>
              <a:lnTo>
                <a:pt x="1715445" y="2977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0090A-A438-4C73-9F07-09408D5EF058}">
      <dsp:nvSpPr>
        <dsp:cNvPr id="0" name=""/>
        <dsp:cNvSpPr/>
      </dsp:nvSpPr>
      <dsp:spPr>
        <a:xfrm>
          <a:off x="4094739" y="1898431"/>
          <a:ext cx="91440" cy="297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7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A0F7C-68A0-4383-946C-8760430E3B62}">
      <dsp:nvSpPr>
        <dsp:cNvPr id="0" name=""/>
        <dsp:cNvSpPr/>
      </dsp:nvSpPr>
      <dsp:spPr>
        <a:xfrm>
          <a:off x="2425014" y="1898431"/>
          <a:ext cx="1715445" cy="297721"/>
        </a:xfrm>
        <a:custGeom>
          <a:avLst/>
          <a:gdLst/>
          <a:ahLst/>
          <a:cxnLst/>
          <a:rect l="0" t="0" r="0" b="0"/>
          <a:pathLst>
            <a:path>
              <a:moveTo>
                <a:pt x="1715445" y="0"/>
              </a:moveTo>
              <a:lnTo>
                <a:pt x="1715445" y="148860"/>
              </a:lnTo>
              <a:lnTo>
                <a:pt x="0" y="148860"/>
              </a:lnTo>
              <a:lnTo>
                <a:pt x="0" y="2977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D9CD1-1817-4719-98B2-00CA111DBE78}">
      <dsp:nvSpPr>
        <dsp:cNvPr id="0" name=""/>
        <dsp:cNvSpPr/>
      </dsp:nvSpPr>
      <dsp:spPr>
        <a:xfrm>
          <a:off x="709569" y="1898431"/>
          <a:ext cx="3430890" cy="297721"/>
        </a:xfrm>
        <a:custGeom>
          <a:avLst/>
          <a:gdLst/>
          <a:ahLst/>
          <a:cxnLst/>
          <a:rect l="0" t="0" r="0" b="0"/>
          <a:pathLst>
            <a:path>
              <a:moveTo>
                <a:pt x="3430890" y="0"/>
              </a:moveTo>
              <a:lnTo>
                <a:pt x="3430890" y="148860"/>
              </a:lnTo>
              <a:lnTo>
                <a:pt x="0" y="148860"/>
              </a:lnTo>
              <a:lnTo>
                <a:pt x="0" y="2977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CA0BD-8977-4D10-8FFA-61EC5DAE60F2}">
      <dsp:nvSpPr>
        <dsp:cNvPr id="0" name=""/>
        <dsp:cNvSpPr/>
      </dsp:nvSpPr>
      <dsp:spPr>
        <a:xfrm>
          <a:off x="3431598" y="1189569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i-SAÚDE</a:t>
          </a:r>
          <a:r>
            <a:rPr lang="pt-BR" sz="1400" kern="1200" dirty="0"/>
            <a:t> (principais aspectos)</a:t>
          </a:r>
        </a:p>
      </dsp:txBody>
      <dsp:txXfrm>
        <a:off x="3431598" y="1189569"/>
        <a:ext cx="1417723" cy="708861"/>
      </dsp:txXfrm>
    </dsp:sp>
    <dsp:sp modelId="{3E17F004-6AF7-40B5-BCEE-EF58AA020CE4}">
      <dsp:nvSpPr>
        <dsp:cNvPr id="0" name=""/>
        <dsp:cNvSpPr/>
      </dsp:nvSpPr>
      <dsp:spPr>
        <a:xfrm>
          <a:off x="707" y="2196152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Sistemas de informação</a:t>
          </a:r>
        </a:p>
      </dsp:txBody>
      <dsp:txXfrm>
        <a:off x="707" y="2196152"/>
        <a:ext cx="1417723" cy="708861"/>
      </dsp:txXfrm>
    </dsp:sp>
    <dsp:sp modelId="{95753F4A-8967-4EFB-B2CA-B3816FABCD74}">
      <dsp:nvSpPr>
        <dsp:cNvPr id="0" name=""/>
        <dsp:cNvSpPr/>
      </dsp:nvSpPr>
      <dsp:spPr>
        <a:xfrm>
          <a:off x="1716152" y="2196152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Estrutura física e de pessoal</a:t>
          </a:r>
        </a:p>
      </dsp:txBody>
      <dsp:txXfrm>
        <a:off x="1716152" y="2196152"/>
        <a:ext cx="1417723" cy="708861"/>
      </dsp:txXfrm>
    </dsp:sp>
    <dsp:sp modelId="{3513C225-745C-4D58-966F-969344431003}">
      <dsp:nvSpPr>
        <dsp:cNvPr id="0" name=""/>
        <dsp:cNvSpPr/>
      </dsp:nvSpPr>
      <dsp:spPr>
        <a:xfrm>
          <a:off x="3431598" y="2196152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Gestão de insumos e medicamentos</a:t>
          </a:r>
        </a:p>
      </dsp:txBody>
      <dsp:txXfrm>
        <a:off x="3431598" y="2196152"/>
        <a:ext cx="1417723" cy="708861"/>
      </dsp:txXfrm>
    </dsp:sp>
    <dsp:sp modelId="{EDB026FF-1EB2-4432-8979-582B90866DA1}">
      <dsp:nvSpPr>
        <dsp:cNvPr id="0" name=""/>
        <dsp:cNvSpPr/>
      </dsp:nvSpPr>
      <dsp:spPr>
        <a:xfrm>
          <a:off x="5147043" y="2196152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Realização de campanhas</a:t>
          </a:r>
        </a:p>
      </dsp:txBody>
      <dsp:txXfrm>
        <a:off x="5147043" y="2196152"/>
        <a:ext cx="1417723" cy="708861"/>
      </dsp:txXfrm>
    </dsp:sp>
    <dsp:sp modelId="{DFE4B6D4-588F-44D7-B10C-CD79D3BAA43F}">
      <dsp:nvSpPr>
        <dsp:cNvPr id="0" name=""/>
        <dsp:cNvSpPr/>
      </dsp:nvSpPr>
      <dsp:spPr>
        <a:xfrm>
          <a:off x="6862488" y="2196152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Conselhos Municipais de Saúde</a:t>
          </a:r>
        </a:p>
      </dsp:txBody>
      <dsp:txXfrm>
        <a:off x="6862488" y="2196152"/>
        <a:ext cx="1417723" cy="708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309DB-C514-47EA-82EB-0A99A4114D7B}">
      <dsp:nvSpPr>
        <dsp:cNvPr id="0" name=""/>
        <dsp:cNvSpPr/>
      </dsp:nvSpPr>
      <dsp:spPr>
        <a:xfrm rot="5400000">
          <a:off x="4292555" y="-3194381"/>
          <a:ext cx="512846" cy="70306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Relatórios de fiscalização (auditorias, levantamentos, acompanhamentos, </a:t>
          </a:r>
          <a:r>
            <a:rPr lang="pt-B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etc</a:t>
          </a: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que correspondem a </a:t>
          </a: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R$</a:t>
          </a:r>
          <a:r>
            <a:rPr lang="pt-BR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94.814.989,41</a:t>
          </a:r>
          <a:r>
            <a:rPr lang="pt-BR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fiscalizados.</a:t>
          </a:r>
        </a:p>
      </dsp:txBody>
      <dsp:txXfrm rot="-5400000">
        <a:off x="1033669" y="89540"/>
        <a:ext cx="7005585" cy="462776"/>
      </dsp:txXfrm>
    </dsp:sp>
    <dsp:sp modelId="{699E7E62-D46C-4FB5-9475-5FF7D7998790}">
      <dsp:nvSpPr>
        <dsp:cNvPr id="0" name=""/>
        <dsp:cNvSpPr/>
      </dsp:nvSpPr>
      <dsp:spPr>
        <a:xfrm>
          <a:off x="413" y="399"/>
          <a:ext cx="1033254" cy="6410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</a:p>
      </dsp:txBody>
      <dsp:txXfrm>
        <a:off x="31707" y="31693"/>
        <a:ext cx="970666" cy="578469"/>
      </dsp:txXfrm>
    </dsp:sp>
    <dsp:sp modelId="{376B56C7-5ADE-4CFE-8A02-14512AAAC7F8}">
      <dsp:nvSpPr>
        <dsp:cNvPr id="0" name=""/>
        <dsp:cNvSpPr/>
      </dsp:nvSpPr>
      <dsp:spPr>
        <a:xfrm rot="5400000">
          <a:off x="4292555" y="-2521270"/>
          <a:ext cx="512846" cy="70306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Requisições de documentos.</a:t>
          </a:r>
        </a:p>
      </dsp:txBody>
      <dsp:txXfrm rot="-5400000">
        <a:off x="1033669" y="762651"/>
        <a:ext cx="7005585" cy="462776"/>
      </dsp:txXfrm>
    </dsp:sp>
    <dsp:sp modelId="{EC77E06A-184C-4C2B-83BA-D2CD48D6AD3F}">
      <dsp:nvSpPr>
        <dsp:cNvPr id="0" name=""/>
        <dsp:cNvSpPr/>
      </dsp:nvSpPr>
      <dsp:spPr>
        <a:xfrm>
          <a:off x="413" y="673510"/>
          <a:ext cx="1033254" cy="6410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9685"/>
                <a:satOff val="-248"/>
                <a:lumOff val="403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9685"/>
                <a:satOff val="-248"/>
                <a:lumOff val="403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9685"/>
                <a:satOff val="-248"/>
                <a:lumOff val="40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118</a:t>
          </a:r>
        </a:p>
      </dsp:txBody>
      <dsp:txXfrm>
        <a:off x="31707" y="704804"/>
        <a:ext cx="970666" cy="578469"/>
      </dsp:txXfrm>
    </dsp:sp>
    <dsp:sp modelId="{531FDCB1-AE15-4444-8924-C91969F92FA1}">
      <dsp:nvSpPr>
        <dsp:cNvPr id="0" name=""/>
        <dsp:cNvSpPr/>
      </dsp:nvSpPr>
      <dsp:spPr>
        <a:xfrm rot="5400000">
          <a:off x="4292555" y="-1848160"/>
          <a:ext cx="512846" cy="70306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Operação conjunta com a Rede de Controle (Operação Reagente).</a:t>
          </a:r>
        </a:p>
      </dsp:txBody>
      <dsp:txXfrm rot="-5400000">
        <a:off x="1033669" y="1435761"/>
        <a:ext cx="7005585" cy="462776"/>
      </dsp:txXfrm>
    </dsp:sp>
    <dsp:sp modelId="{096B68B3-60D8-4FD7-995F-BCFAE96EC58B}">
      <dsp:nvSpPr>
        <dsp:cNvPr id="0" name=""/>
        <dsp:cNvSpPr/>
      </dsp:nvSpPr>
      <dsp:spPr>
        <a:xfrm>
          <a:off x="413" y="1346620"/>
          <a:ext cx="1033254" cy="6410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59370"/>
                <a:satOff val="-497"/>
                <a:lumOff val="806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59370"/>
                <a:satOff val="-497"/>
                <a:lumOff val="806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59370"/>
                <a:satOff val="-497"/>
                <a:lumOff val="80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</dsp:txBody>
      <dsp:txXfrm>
        <a:off x="31707" y="1377914"/>
        <a:ext cx="970666" cy="578469"/>
      </dsp:txXfrm>
    </dsp:sp>
    <dsp:sp modelId="{90A3E9CE-2E18-4915-A060-A0AF696A6352}">
      <dsp:nvSpPr>
        <dsp:cNvPr id="0" name=""/>
        <dsp:cNvSpPr/>
      </dsp:nvSpPr>
      <dsp:spPr>
        <a:xfrm rot="5400000">
          <a:off x="4292555" y="-1175050"/>
          <a:ext cx="512846" cy="70306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Contratos registrados no Painel COVID-19 Piauí.</a:t>
          </a:r>
        </a:p>
      </dsp:txBody>
      <dsp:txXfrm rot="-5400000">
        <a:off x="1033669" y="2108871"/>
        <a:ext cx="7005585" cy="462776"/>
      </dsp:txXfrm>
    </dsp:sp>
    <dsp:sp modelId="{EB0C0E6A-4C18-44DF-A0F8-4680056CE628}">
      <dsp:nvSpPr>
        <dsp:cNvPr id="0" name=""/>
        <dsp:cNvSpPr/>
      </dsp:nvSpPr>
      <dsp:spPr>
        <a:xfrm>
          <a:off x="413" y="2019731"/>
          <a:ext cx="1033254" cy="6410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89055"/>
                <a:satOff val="-745"/>
                <a:lumOff val="1210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89055"/>
                <a:satOff val="-745"/>
                <a:lumOff val="1210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89055"/>
                <a:satOff val="-745"/>
                <a:lumOff val="121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6180</a:t>
          </a:r>
        </a:p>
      </dsp:txBody>
      <dsp:txXfrm>
        <a:off x="31707" y="2051025"/>
        <a:ext cx="970666" cy="578469"/>
      </dsp:txXfrm>
    </dsp:sp>
    <dsp:sp modelId="{604BA741-9388-4B01-9099-4AC9D0F6C796}">
      <dsp:nvSpPr>
        <dsp:cNvPr id="0" name=""/>
        <dsp:cNvSpPr/>
      </dsp:nvSpPr>
      <dsp:spPr>
        <a:xfrm rot="5400000">
          <a:off x="4292555" y="-501939"/>
          <a:ext cx="512846" cy="70306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Inspeções </a:t>
          </a:r>
          <a:r>
            <a:rPr lang="pt-BR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loco</a:t>
          </a:r>
          <a:r>
            <a:rPr lang="pt-BR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realizadas.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3669" y="2781982"/>
        <a:ext cx="7005585" cy="462776"/>
      </dsp:txXfrm>
    </dsp:sp>
    <dsp:sp modelId="{E1F9E975-09B8-49DA-B721-7696E3790387}">
      <dsp:nvSpPr>
        <dsp:cNvPr id="0" name=""/>
        <dsp:cNvSpPr/>
      </dsp:nvSpPr>
      <dsp:spPr>
        <a:xfrm>
          <a:off x="413" y="2692841"/>
          <a:ext cx="1033254" cy="6410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18740"/>
                <a:satOff val="-994"/>
                <a:lumOff val="16136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18740"/>
                <a:satOff val="-994"/>
                <a:lumOff val="16136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18740"/>
                <a:satOff val="-994"/>
                <a:lumOff val="16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</a:p>
      </dsp:txBody>
      <dsp:txXfrm>
        <a:off x="31707" y="2724135"/>
        <a:ext cx="970666" cy="578469"/>
      </dsp:txXfrm>
    </dsp:sp>
    <dsp:sp modelId="{19A225A6-FCC7-4D69-BDF3-9ED0905D91B8}">
      <dsp:nvSpPr>
        <dsp:cNvPr id="0" name=""/>
        <dsp:cNvSpPr/>
      </dsp:nvSpPr>
      <dsp:spPr>
        <a:xfrm rot="5400000">
          <a:off x="4292555" y="171170"/>
          <a:ext cx="512846" cy="70306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Municípios visitados (desconsiderando-se Teresina).</a:t>
          </a:r>
        </a:p>
      </dsp:txBody>
      <dsp:txXfrm rot="-5400000">
        <a:off x="1033669" y="3455092"/>
        <a:ext cx="7005585" cy="462776"/>
      </dsp:txXfrm>
    </dsp:sp>
    <dsp:sp modelId="{7CCC4D86-1D6B-423C-AD6B-DD1EFF149775}">
      <dsp:nvSpPr>
        <dsp:cNvPr id="0" name=""/>
        <dsp:cNvSpPr/>
      </dsp:nvSpPr>
      <dsp:spPr>
        <a:xfrm>
          <a:off x="413" y="3365952"/>
          <a:ext cx="1033254" cy="6410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48425"/>
                <a:satOff val="-1242"/>
                <a:lumOff val="2017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48425"/>
                <a:satOff val="-1242"/>
                <a:lumOff val="2017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48425"/>
                <a:satOff val="-1242"/>
                <a:lumOff val="201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06</a:t>
          </a:r>
        </a:p>
      </dsp:txBody>
      <dsp:txXfrm>
        <a:off x="31707" y="3397246"/>
        <a:ext cx="970666" cy="578469"/>
      </dsp:txXfrm>
    </dsp:sp>
    <dsp:sp modelId="{60B6A3AA-29D5-408B-9218-2264392165C1}">
      <dsp:nvSpPr>
        <dsp:cNvPr id="0" name=""/>
        <dsp:cNvSpPr/>
      </dsp:nvSpPr>
      <dsp:spPr>
        <a:xfrm rot="5400000">
          <a:off x="4293745" y="845277"/>
          <a:ext cx="512846" cy="70286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Média de ligações telefônicas de jurisdicionados e da sociedade atendidas diariamente.</a:t>
          </a:r>
        </a:p>
      </dsp:txBody>
      <dsp:txXfrm rot="-5400000">
        <a:off x="1035855" y="4128203"/>
        <a:ext cx="7003593" cy="462776"/>
      </dsp:txXfrm>
    </dsp:sp>
    <dsp:sp modelId="{8AD57AE9-6E70-446B-A1D3-B25E9D1D8D2F}">
      <dsp:nvSpPr>
        <dsp:cNvPr id="0" name=""/>
        <dsp:cNvSpPr/>
      </dsp:nvSpPr>
      <dsp:spPr>
        <a:xfrm>
          <a:off x="413" y="4039062"/>
          <a:ext cx="1035441" cy="6410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8110"/>
                <a:satOff val="-1491"/>
                <a:lumOff val="242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78110"/>
                <a:satOff val="-1491"/>
                <a:lumOff val="242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78110"/>
                <a:satOff val="-1491"/>
                <a:lumOff val="242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sp:txBody>
      <dsp:txXfrm>
        <a:off x="31707" y="4070356"/>
        <a:ext cx="972853" cy="578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82035-759F-48BC-BE33-F3B1AB8ABBF8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16CA-E214-40A8-8F12-73279877A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00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216FFF-8D38-4AD9-8437-414002227CA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8F3951-50F9-4258-A404-63A9AC5767D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340768"/>
            <a:ext cx="8928992" cy="47525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6000" b="1" dirty="0"/>
              <a:t>Atuação do TCE/PI na fiscalização da saúde</a:t>
            </a:r>
          </a:p>
          <a:p>
            <a:pPr>
              <a:lnSpc>
                <a:spcPts val="3000"/>
              </a:lnSpc>
            </a:pPr>
            <a:endParaRPr lang="pt-BR" sz="2000" b="1" dirty="0"/>
          </a:p>
          <a:p>
            <a:pPr>
              <a:lnSpc>
                <a:spcPts val="3000"/>
              </a:lnSpc>
            </a:pPr>
            <a:endParaRPr lang="pt-BR" sz="2000" b="1" dirty="0"/>
          </a:p>
          <a:p>
            <a:pPr>
              <a:lnSpc>
                <a:spcPts val="3000"/>
              </a:lnSpc>
            </a:pP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75656" y="116632"/>
            <a:ext cx="669674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/>
              <a:t>Tribunal de Contas do Estado do Piauí</a:t>
            </a:r>
            <a:endParaRPr lang="pt-BR" sz="2800" dirty="0"/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596A34D-64C2-4CD9-A4D2-ACA166E49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23843"/>
              </p:ext>
            </p:extLst>
          </p:nvPr>
        </p:nvGraphicFramePr>
        <p:xfrm>
          <a:off x="755576" y="4612961"/>
          <a:ext cx="763284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20169487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555978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err="1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Geysa</a:t>
                      </a:r>
                      <a:r>
                        <a:rPr lang="pt-BR" sz="1600" b="1" kern="1200" dirty="0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Elane</a:t>
                      </a:r>
                      <a:r>
                        <a:rPr lang="pt-BR" sz="1600" b="1" kern="1200" dirty="0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 Rodrigues de Carvalho Sá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Luis Batista de Sousa Júnior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Auditora de Controle Externo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Auditor de Controle Externo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087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tx2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kern="1200" dirty="0">
                        <a:solidFill>
                          <a:schemeClr val="tx2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57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2"/>
                          </a:solidFill>
                          <a:effectLst>
                            <a:outerShdw blurRad="63500" dist="38100" dir="5400000" algn="t" rotWithShape="0">
                              <a:prstClr val="black">
                                <a:alpha val="25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Teresina, 19/10/2020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8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6264696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Comissão TCE/PI COVID-19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E55C1EB-6AD3-4231-9251-8550813AA1FF}"/>
              </a:ext>
            </a:extLst>
          </p:cNvPr>
          <p:cNvSpPr txBox="1">
            <a:spLocks/>
          </p:cNvSpPr>
          <p:nvPr/>
        </p:nvSpPr>
        <p:spPr>
          <a:xfrm>
            <a:off x="467544" y="4077072"/>
            <a:ext cx="8208912" cy="22932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</a:rPr>
              <a:t>Comissão instituída em 14/04, equipe de 14 auditores de diversos setores;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</a:rPr>
              <a:t>Acompanhamento e fiscalização dos recursos utilizados no enfrentamento à pandemia da COVID-19;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</a:rPr>
              <a:t>Atuação em conjunto com a Rede de Controle da Gestão Pública.</a:t>
            </a:r>
          </a:p>
        </p:txBody>
      </p:sp>
      <p:pic>
        <p:nvPicPr>
          <p:cNvPr id="3076" name="Picture 4" descr="Pereira Barreto tem sete casos suspeitos de coronavírus - Prefeitura  Municipal da Estância Turística de Pereira Barreto">
            <a:extLst>
              <a:ext uri="{FF2B5EF4-FFF2-40B4-BE49-F238E27FC236}">
                <a16:creationId xmlns:a16="http://schemas.microsoft.com/office/drawing/2014/main" id="{F0D4D8F2-8A79-4D0B-B812-174D7118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325004" cy="27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1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1196752"/>
            <a:ext cx="8784976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461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6264696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Painel COVID-19 Piauí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03194B-707B-4C55-8EB1-93E7A2E4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2" y="1232756"/>
            <a:ext cx="852503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6264696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Comissão TCE/PI COVID-19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26D003-0A31-41FA-81AF-08E7F62CA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826333"/>
              </p:ext>
            </p:extLst>
          </p:nvPr>
        </p:nvGraphicFramePr>
        <p:xfrm>
          <a:off x="683568" y="1412777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65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312168"/>
            <a:ext cx="8280920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75656" y="116632"/>
            <a:ext cx="669674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Tribunal de Contas do Estado do Piauí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9552" y="1412776"/>
            <a:ext cx="8208912" cy="3836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1200" dirty="0">
              <a:solidFill>
                <a:schemeClr val="tx1"/>
              </a:solidFill>
            </a:endParaRPr>
          </a:p>
          <a:p>
            <a:pPr marL="88900" indent="0" algn="just">
              <a:buNone/>
            </a:pPr>
            <a:r>
              <a:rPr lang="pt-BR" sz="2800" b="1" dirty="0">
                <a:solidFill>
                  <a:schemeClr val="tx1"/>
                </a:solidFill>
              </a:rPr>
              <a:t>O Tribunal de Contas do Estado do Piauí agradece a presença e a atenção de todos.</a:t>
            </a:r>
          </a:p>
          <a:p>
            <a:pPr marL="88900" indent="0" algn="just">
              <a:buNone/>
            </a:pPr>
            <a:endParaRPr lang="pt-BR" sz="2800" b="1" dirty="0">
              <a:solidFill>
                <a:schemeClr val="tx1"/>
              </a:solidFill>
            </a:endParaRPr>
          </a:p>
          <a:p>
            <a:pPr marL="88900" indent="0" algn="just">
              <a:buNone/>
            </a:pPr>
            <a:endParaRPr lang="pt-BR" sz="2000" b="1" dirty="0">
              <a:solidFill>
                <a:schemeClr val="tx1"/>
              </a:solidFill>
            </a:endParaRPr>
          </a:p>
          <a:p>
            <a:pPr marL="88900" indent="0" algn="just">
              <a:buNone/>
            </a:pPr>
            <a:endParaRPr lang="pt-BR" sz="2000" b="1" dirty="0">
              <a:solidFill>
                <a:schemeClr val="tx1"/>
              </a:solidFill>
            </a:endParaRPr>
          </a:p>
          <a:p>
            <a:pPr marL="889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Contato: </a:t>
            </a:r>
            <a:r>
              <a:rPr lang="pt-BR" sz="2000" dirty="0">
                <a:solidFill>
                  <a:schemeClr val="tx1"/>
                </a:solidFill>
              </a:rPr>
              <a:t>comissaocovid19@tce.pi.gov.br</a:t>
            </a:r>
          </a:p>
        </p:txBody>
      </p:sp>
    </p:spTree>
    <p:extLst>
      <p:ext uri="{BB962C8B-B14F-4D97-AF65-F5344CB8AC3E}">
        <p14:creationId xmlns:p14="http://schemas.microsoft.com/office/powerpoint/2010/main" val="24765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705678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Direito à saúde na CF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E55C1EB-6AD3-4231-9251-8550813AA1FF}"/>
              </a:ext>
            </a:extLst>
          </p:cNvPr>
          <p:cNvSpPr txBox="1">
            <a:spLocks/>
          </p:cNvSpPr>
          <p:nvPr/>
        </p:nvSpPr>
        <p:spPr>
          <a:xfrm>
            <a:off x="323528" y="1628800"/>
            <a:ext cx="4680520" cy="42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tx1"/>
                </a:solidFill>
              </a:rPr>
              <a:t>Art. 196. A saúde é </a:t>
            </a:r>
            <a:r>
              <a:rPr lang="pt-BR" sz="2000" b="1" dirty="0">
                <a:solidFill>
                  <a:schemeClr val="tx1"/>
                </a:solidFill>
              </a:rPr>
              <a:t>direito de todos e dever do Estado</a:t>
            </a:r>
            <a:r>
              <a:rPr lang="pt-BR" sz="2000" dirty="0">
                <a:solidFill>
                  <a:schemeClr val="tx1"/>
                </a:solidFill>
              </a:rPr>
              <a:t>, garantido mediante políticas sociais e econômicas que visem à redução do risco de doença e de outros agravos e ao acesso universal e igualitário às ações e serviços para sua promoção, proteção e recuperação.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Competência comum da União, dos Estados e dos Municípios (art. 23, II).</a:t>
            </a:r>
          </a:p>
        </p:txBody>
      </p:sp>
      <p:pic>
        <p:nvPicPr>
          <p:cNvPr id="2052" name="Picture 4" descr="Precisamos falar mais sobre o Sistema Único de Saúde (SUS)">
            <a:extLst>
              <a:ext uri="{FF2B5EF4-FFF2-40B4-BE49-F238E27FC236}">
                <a16:creationId xmlns:a16="http://schemas.microsoft.com/office/drawing/2014/main" id="{DA1E992F-2592-4E79-BD8F-34F424D8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7925"/>
            <a:ext cx="3619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7056784" cy="85010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Competência e atuação do Tribunal de Contas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E55C1EB-6AD3-4231-9251-8550813AA1FF}"/>
              </a:ext>
            </a:extLst>
          </p:cNvPr>
          <p:cNvSpPr txBox="1">
            <a:spLocks/>
          </p:cNvSpPr>
          <p:nvPr/>
        </p:nvSpPr>
        <p:spPr>
          <a:xfrm>
            <a:off x="323528" y="1628800"/>
            <a:ext cx="8496944" cy="42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A32D11-7205-4E78-A049-7F473208A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131424"/>
              </p:ext>
            </p:extLst>
          </p:nvPr>
        </p:nvGraphicFramePr>
        <p:xfrm>
          <a:off x="1487996" y="2636912"/>
          <a:ext cx="625235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61E1F8E-D2B3-4B2E-8C42-45CBB64AF53E}"/>
              </a:ext>
            </a:extLst>
          </p:cNvPr>
          <p:cNvSpPr txBox="1">
            <a:spLocks/>
          </p:cNvSpPr>
          <p:nvPr/>
        </p:nvSpPr>
        <p:spPr>
          <a:xfrm>
            <a:off x="475928" y="1781200"/>
            <a:ext cx="8496944" cy="855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>
                <a:solidFill>
                  <a:schemeClr val="tx1"/>
                </a:solidFill>
              </a:rPr>
              <a:t>Tribunais de Contas</a:t>
            </a:r>
            <a:r>
              <a:rPr lang="pt-BR" dirty="0">
                <a:solidFill>
                  <a:schemeClr val="tx1"/>
                </a:solidFill>
              </a:rPr>
              <a:t>: Fiscalização contábil, financeira, orçamentária, operacional e patrimonial (art. 70, CF).</a:t>
            </a:r>
          </a:p>
        </p:txBody>
      </p:sp>
    </p:spTree>
    <p:extLst>
      <p:ext uri="{BB962C8B-B14F-4D97-AF65-F5344CB8AC3E}">
        <p14:creationId xmlns:p14="http://schemas.microsoft.com/office/powerpoint/2010/main" val="6257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705678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Reestruturação do TCE/PI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E55C1EB-6AD3-4231-9251-8550813AA1FF}"/>
              </a:ext>
            </a:extLst>
          </p:cNvPr>
          <p:cNvSpPr txBox="1">
            <a:spLocks/>
          </p:cNvSpPr>
          <p:nvPr/>
        </p:nvSpPr>
        <p:spPr>
          <a:xfrm>
            <a:off x="323528" y="1628800"/>
            <a:ext cx="8496944" cy="42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61E1F8E-D2B3-4B2E-8C42-45CBB64AF53E}"/>
              </a:ext>
            </a:extLst>
          </p:cNvPr>
          <p:cNvSpPr txBox="1">
            <a:spLocks/>
          </p:cNvSpPr>
          <p:nvPr/>
        </p:nvSpPr>
        <p:spPr>
          <a:xfrm>
            <a:off x="475928" y="1781200"/>
            <a:ext cx="8496944" cy="855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>
                <a:solidFill>
                  <a:schemeClr val="tx1"/>
                </a:solidFill>
              </a:rPr>
              <a:t>Diretoria de Fiscalizações Especializadas – DFESP</a:t>
            </a:r>
            <a:r>
              <a:rPr lang="pt-BR" dirty="0">
                <a:solidFill>
                  <a:schemeClr val="tx1"/>
                </a:solidFill>
              </a:rPr>
              <a:t>: foco na fiscalização de políticas públicas.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67924C-B2F3-4756-AEB9-74F9F42C8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058403"/>
              </p:ext>
            </p:extLst>
          </p:nvPr>
        </p:nvGraphicFramePr>
        <p:xfrm>
          <a:off x="1835696" y="2636912"/>
          <a:ext cx="5748300" cy="389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10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1196752"/>
            <a:ext cx="8784976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461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6264696" cy="8501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Benefícios da fiscalização de políticas públicas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63973F6-114C-4E39-8C26-09CBE3908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143897"/>
              </p:ext>
            </p:extLst>
          </p:nvPr>
        </p:nvGraphicFramePr>
        <p:xfrm>
          <a:off x="179512" y="1340768"/>
          <a:ext cx="8537376" cy="445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2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7056784" cy="85010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Divisão de Fiscalização Especializada da Saúde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E55C1EB-6AD3-4231-9251-8550813AA1FF}"/>
              </a:ext>
            </a:extLst>
          </p:cNvPr>
          <p:cNvSpPr txBox="1">
            <a:spLocks/>
          </p:cNvSpPr>
          <p:nvPr/>
        </p:nvSpPr>
        <p:spPr>
          <a:xfrm>
            <a:off x="323528" y="1628800"/>
            <a:ext cx="8496944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>
                <a:solidFill>
                  <a:schemeClr val="tx1"/>
                </a:solidFill>
              </a:rPr>
              <a:t>Levantamento de temas de maior urgência: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1) Efetividade na prestação de serviços médicos;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2) Centrais de regulação do estado do Piauí;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3) Hospital de Urgência de Teresina;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4) Tratamento Fora do Domicílio – TFD;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5) Estrutura dos leitos de UTIs no estado.</a:t>
            </a:r>
          </a:p>
        </p:txBody>
      </p:sp>
    </p:spTree>
    <p:extLst>
      <p:ext uri="{BB962C8B-B14F-4D97-AF65-F5344CB8AC3E}">
        <p14:creationId xmlns:p14="http://schemas.microsoft.com/office/powerpoint/2010/main" val="149160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7056784" cy="8501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Índice de Efetividade da Gestão Municipal (IEGM)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E55C1EB-6AD3-4231-9251-8550813AA1FF}"/>
              </a:ext>
            </a:extLst>
          </p:cNvPr>
          <p:cNvSpPr txBox="1">
            <a:spLocks/>
          </p:cNvSpPr>
          <p:nvPr/>
        </p:nvSpPr>
        <p:spPr>
          <a:xfrm>
            <a:off x="323528" y="1628800"/>
            <a:ext cx="8424936" cy="42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Coordenados pelo Instituto Rui Barbosa – IRB, os Tribunais de Contas avaliam os esforços dos gestores municipais na condução de processos e políticas em sete áreas, dentre as quais a Saúde.</a:t>
            </a:r>
          </a:p>
          <a:p>
            <a:pPr marL="457200" indent="-457200" algn="just">
              <a:buFont typeface="+mj-lt"/>
              <a:buAutoNum type="arabicPeriod"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EE3E464-7708-4829-A5CD-B8CF34256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598526"/>
              </p:ext>
            </p:extLst>
          </p:nvPr>
        </p:nvGraphicFramePr>
        <p:xfrm>
          <a:off x="467544" y="2276872"/>
          <a:ext cx="8280920" cy="409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1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6264696" cy="8501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Fiscalização ordenada nos hospitais estaduais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E55C1EB-6AD3-4231-9251-8550813AA1FF}"/>
              </a:ext>
            </a:extLst>
          </p:cNvPr>
          <p:cNvSpPr txBox="1">
            <a:spLocks/>
          </p:cNvSpPr>
          <p:nvPr/>
        </p:nvSpPr>
        <p:spPr>
          <a:xfrm>
            <a:off x="3995936" y="1628800"/>
            <a:ext cx="4752528" cy="48385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</a:rPr>
              <a:t>Dezembro/2019: Inspeções </a:t>
            </a:r>
            <a:r>
              <a:rPr lang="pt-BR" sz="2000" i="1" dirty="0">
                <a:solidFill>
                  <a:schemeClr val="tx1"/>
                </a:solidFill>
              </a:rPr>
              <a:t>in loco</a:t>
            </a:r>
            <a:r>
              <a:rPr lang="pt-BR" sz="2000" dirty="0">
                <a:solidFill>
                  <a:schemeClr val="tx1"/>
                </a:solidFill>
              </a:rPr>
              <a:t> simultâneas em </a:t>
            </a:r>
            <a:r>
              <a:rPr lang="pt-BR" sz="2000" b="1" dirty="0">
                <a:solidFill>
                  <a:schemeClr val="tx1"/>
                </a:solidFill>
              </a:rPr>
              <a:t>30 hospitais estaduais</a:t>
            </a:r>
            <a:r>
              <a:rPr lang="pt-BR" sz="2000" dirty="0">
                <a:solidFill>
                  <a:schemeClr val="tx1"/>
                </a:solidFill>
              </a:rPr>
              <a:t>, em 23 municípios piauienses;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</a:rPr>
              <a:t>Questionário padronizado para avaliação de problemas comuns, e oportunidades de melhoria específicas quanto a:</a:t>
            </a:r>
          </a:p>
          <a:p>
            <a:pPr marL="457200" indent="-457200" algn="just">
              <a:buAutoNum type="alphaUcParenR"/>
            </a:pPr>
            <a:r>
              <a:rPr lang="pt-BR" sz="2000" dirty="0">
                <a:solidFill>
                  <a:schemeClr val="tx1"/>
                </a:solidFill>
              </a:rPr>
              <a:t>Presença de profissionais de saúde;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B) Equipamentos;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C) Infraestrutura;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D) Medicamentos.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5FF4EB3-A203-4BFF-8E66-D20D2D58F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1184"/>
            <a:ext cx="3240360" cy="42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1680" y="116632"/>
            <a:ext cx="6264696" cy="8501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Fiscalização ordenada nos hospitais estaduais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BB93D1-C247-464B-90EE-11C91494274D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676E70-05D0-47AB-BEFA-2484345B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32681"/>
            <a:ext cx="8650339" cy="50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08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5029</TotalTime>
  <Words>604</Words>
  <Application>Microsoft Office PowerPoint</Application>
  <PresentationFormat>Apresentação na tela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Batista de Sousa Junior</dc:creator>
  <cp:lastModifiedBy>Luis Batista de Sousa Junior</cp:lastModifiedBy>
  <cp:revision>797</cp:revision>
  <dcterms:created xsi:type="dcterms:W3CDTF">2017-03-30T18:18:27Z</dcterms:created>
  <dcterms:modified xsi:type="dcterms:W3CDTF">2020-10-19T03:01:04Z</dcterms:modified>
</cp:coreProperties>
</file>